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56" r:id="rId5"/>
    <p:sldId id="1683" r:id="rId6"/>
    <p:sldId id="289" r:id="rId7"/>
    <p:sldId id="293" r:id="rId8"/>
    <p:sldId id="290" r:id="rId9"/>
    <p:sldId id="257" r:id="rId10"/>
    <p:sldId id="292" r:id="rId11"/>
    <p:sldId id="259" r:id="rId12"/>
    <p:sldId id="286" r:id="rId13"/>
    <p:sldId id="287" r:id="rId14"/>
    <p:sldId id="261" r:id="rId15"/>
    <p:sldId id="1669" r:id="rId16"/>
    <p:sldId id="1674" r:id="rId17"/>
    <p:sldId id="1672" r:id="rId18"/>
    <p:sldId id="1670" r:id="rId19"/>
    <p:sldId id="1673" r:id="rId20"/>
    <p:sldId id="1675" r:id="rId21"/>
    <p:sldId id="1677" r:id="rId22"/>
    <p:sldId id="1676" r:id="rId23"/>
    <p:sldId id="1682" r:id="rId24"/>
    <p:sldId id="1680" r:id="rId25"/>
    <p:sldId id="279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07C10"/>
    <a:srgbClr val="FFB950"/>
    <a:srgbClr val="742774"/>
    <a:srgbClr val="0078D4"/>
    <a:srgbClr val="C147C1"/>
    <a:srgbClr val="92D050"/>
    <a:srgbClr val="FFC000"/>
    <a:srgbClr val="0070C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4DCD25-9668-4FAF-B1D5-7DE50E3E93CA}" v="104" dt="2021-11-18T14:24:53.1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9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01" y="4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204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loé Moreau" userId="02b74cfc-2e8a-4921-87d2-69cd323d9d6a" providerId="ADAL" clId="{0E7D8DCA-D723-4550-98D1-ECF9C7A052E6}"/>
    <pc:docChg chg="custSel modSld">
      <pc:chgData name="Chloé Moreau" userId="02b74cfc-2e8a-4921-87d2-69cd323d9d6a" providerId="ADAL" clId="{0E7D8DCA-D723-4550-98D1-ECF9C7A052E6}" dt="2021-09-29T18:16:26.576" v="42" actId="1076"/>
      <pc:docMkLst>
        <pc:docMk/>
      </pc:docMkLst>
      <pc:sldChg chg="addSp modSp mod">
        <pc:chgData name="Chloé Moreau" userId="02b74cfc-2e8a-4921-87d2-69cd323d9d6a" providerId="ADAL" clId="{0E7D8DCA-D723-4550-98D1-ECF9C7A052E6}" dt="2021-09-29T18:16:26.576" v="42" actId="1076"/>
        <pc:sldMkLst>
          <pc:docMk/>
          <pc:sldMk cId="3804023303" sldId="256"/>
        </pc:sldMkLst>
        <pc:grpChg chg="add mod">
          <ac:chgData name="Chloé Moreau" userId="02b74cfc-2e8a-4921-87d2-69cd323d9d6a" providerId="ADAL" clId="{0E7D8DCA-D723-4550-98D1-ECF9C7A052E6}" dt="2021-09-29T18:16:26.576" v="42" actId="1076"/>
          <ac:grpSpMkLst>
            <pc:docMk/>
            <pc:sldMk cId="3804023303" sldId="256"/>
            <ac:grpSpMk id="2" creationId="{82A779DF-A56A-4EE2-8BB3-D4E3E0BDBF62}"/>
          </ac:grpSpMkLst>
        </pc:grpChg>
        <pc:picChg chg="mod">
          <ac:chgData name="Chloé Moreau" userId="02b74cfc-2e8a-4921-87d2-69cd323d9d6a" providerId="ADAL" clId="{0E7D8DCA-D723-4550-98D1-ECF9C7A052E6}" dt="2021-09-29T18:16:13.517" v="39"/>
          <ac:picMkLst>
            <pc:docMk/>
            <pc:sldMk cId="3804023303" sldId="256"/>
            <ac:picMk id="3" creationId="{5F4AB570-15C9-4735-B970-197D08D3D992}"/>
          </ac:picMkLst>
        </pc:picChg>
        <pc:picChg chg="mod">
          <ac:chgData name="Chloé Moreau" userId="02b74cfc-2e8a-4921-87d2-69cd323d9d6a" providerId="ADAL" clId="{0E7D8DCA-D723-4550-98D1-ECF9C7A052E6}" dt="2021-09-29T18:16:13.517" v="39"/>
          <ac:picMkLst>
            <pc:docMk/>
            <pc:sldMk cId="3804023303" sldId="256"/>
            <ac:picMk id="4" creationId="{6FA912BE-3F98-417E-9942-BD8035ADF908}"/>
          </ac:picMkLst>
        </pc:picChg>
      </pc:sldChg>
      <pc:sldChg chg="addSp modSp mod">
        <pc:chgData name="Chloé Moreau" userId="02b74cfc-2e8a-4921-87d2-69cd323d9d6a" providerId="ADAL" clId="{0E7D8DCA-D723-4550-98D1-ECF9C7A052E6}" dt="2021-09-29T18:15:26.113" v="38" actId="164"/>
        <pc:sldMkLst>
          <pc:docMk/>
          <pc:sldMk cId="1434463145" sldId="279"/>
        </pc:sldMkLst>
        <pc:grpChg chg="add mod">
          <ac:chgData name="Chloé Moreau" userId="02b74cfc-2e8a-4921-87d2-69cd323d9d6a" providerId="ADAL" clId="{0E7D8DCA-D723-4550-98D1-ECF9C7A052E6}" dt="2021-09-29T18:15:26.113" v="38" actId="164"/>
          <ac:grpSpMkLst>
            <pc:docMk/>
            <pc:sldMk cId="1434463145" sldId="279"/>
            <ac:grpSpMk id="2" creationId="{BAE8C66F-A8B8-4926-9FE4-143310D742FE}"/>
          </ac:grpSpMkLst>
        </pc:grpChg>
        <pc:picChg chg="add mod">
          <ac:chgData name="Chloé Moreau" userId="02b74cfc-2e8a-4921-87d2-69cd323d9d6a" providerId="ADAL" clId="{0E7D8DCA-D723-4550-98D1-ECF9C7A052E6}" dt="2021-09-29T18:15:26.113" v="38" actId="164"/>
          <ac:picMkLst>
            <pc:docMk/>
            <pc:sldMk cId="1434463145" sldId="279"/>
            <ac:picMk id="3" creationId="{718EDC4B-EBA4-43D6-A9B5-BF0B7232DFDD}"/>
          </ac:picMkLst>
        </pc:picChg>
        <pc:picChg chg="add mod">
          <ac:chgData name="Chloé Moreau" userId="02b74cfc-2e8a-4921-87d2-69cd323d9d6a" providerId="ADAL" clId="{0E7D8DCA-D723-4550-98D1-ECF9C7A052E6}" dt="2021-09-29T18:15:26.113" v="38" actId="164"/>
          <ac:picMkLst>
            <pc:docMk/>
            <pc:sldMk cId="1434463145" sldId="279"/>
            <ac:picMk id="5" creationId="{FFD9AABF-1B9E-4EF2-9C5C-2BF45F1A5293}"/>
          </ac:picMkLst>
        </pc:picChg>
      </pc:sldChg>
      <pc:sldChg chg="addSp delSp modSp mod">
        <pc:chgData name="Chloé Moreau" userId="02b74cfc-2e8a-4921-87d2-69cd323d9d6a" providerId="ADAL" clId="{0E7D8DCA-D723-4550-98D1-ECF9C7A052E6}" dt="2021-09-29T18:14:28.279" v="16" actId="1076"/>
        <pc:sldMkLst>
          <pc:docMk/>
          <pc:sldMk cId="3952409631" sldId="284"/>
        </pc:sldMkLst>
        <pc:picChg chg="add mod">
          <ac:chgData name="Chloé Moreau" userId="02b74cfc-2e8a-4921-87d2-69cd323d9d6a" providerId="ADAL" clId="{0E7D8DCA-D723-4550-98D1-ECF9C7A052E6}" dt="2021-09-29T18:14:13.686" v="11" actId="1076"/>
          <ac:picMkLst>
            <pc:docMk/>
            <pc:sldMk cId="3952409631" sldId="284"/>
            <ac:picMk id="4" creationId="{593AC605-20E9-4FC3-A9E4-A21451BA9813}"/>
          </ac:picMkLst>
        </pc:picChg>
        <pc:picChg chg="mod">
          <ac:chgData name="Chloé Moreau" userId="02b74cfc-2e8a-4921-87d2-69cd323d9d6a" providerId="ADAL" clId="{0E7D8DCA-D723-4550-98D1-ECF9C7A052E6}" dt="2021-09-29T18:14:20.260" v="14" actId="1076"/>
          <ac:picMkLst>
            <pc:docMk/>
            <pc:sldMk cId="3952409631" sldId="284"/>
            <ac:picMk id="5" creationId="{287CC76B-2915-4161-B2E9-4ECFE161DDD9}"/>
          </ac:picMkLst>
        </pc:picChg>
        <pc:picChg chg="add mod">
          <ac:chgData name="Chloé Moreau" userId="02b74cfc-2e8a-4921-87d2-69cd323d9d6a" providerId="ADAL" clId="{0E7D8DCA-D723-4550-98D1-ECF9C7A052E6}" dt="2021-09-29T18:14:04.619" v="7" actId="1076"/>
          <ac:picMkLst>
            <pc:docMk/>
            <pc:sldMk cId="3952409631" sldId="284"/>
            <ac:picMk id="7" creationId="{A4457DBE-EE76-4F6A-B883-396C490C35BE}"/>
          </ac:picMkLst>
        </pc:picChg>
        <pc:picChg chg="mod">
          <ac:chgData name="Chloé Moreau" userId="02b74cfc-2e8a-4921-87d2-69cd323d9d6a" providerId="ADAL" clId="{0E7D8DCA-D723-4550-98D1-ECF9C7A052E6}" dt="2021-09-29T18:14:06.430" v="8" actId="1076"/>
          <ac:picMkLst>
            <pc:docMk/>
            <pc:sldMk cId="3952409631" sldId="284"/>
            <ac:picMk id="8" creationId="{D77B58F9-AE3A-48B8-AF8E-E83EE9529112}"/>
          </ac:picMkLst>
        </pc:picChg>
        <pc:picChg chg="add mod">
          <ac:chgData name="Chloé Moreau" userId="02b74cfc-2e8a-4921-87d2-69cd323d9d6a" providerId="ADAL" clId="{0E7D8DCA-D723-4550-98D1-ECF9C7A052E6}" dt="2021-09-29T18:14:26.145" v="15" actId="1076"/>
          <ac:picMkLst>
            <pc:docMk/>
            <pc:sldMk cId="3952409631" sldId="284"/>
            <ac:picMk id="48" creationId="{B4BBDF33-CDE7-41C5-BCB4-A7DD93ABFCAA}"/>
          </ac:picMkLst>
        </pc:picChg>
        <pc:picChg chg="add mod">
          <ac:chgData name="Chloé Moreau" userId="02b74cfc-2e8a-4921-87d2-69cd323d9d6a" providerId="ADAL" clId="{0E7D8DCA-D723-4550-98D1-ECF9C7A052E6}" dt="2021-09-29T18:14:28.279" v="16" actId="1076"/>
          <ac:picMkLst>
            <pc:docMk/>
            <pc:sldMk cId="3952409631" sldId="284"/>
            <ac:picMk id="50" creationId="{006E41CD-C350-4BD2-88BD-4B42AD467D2B}"/>
          </ac:picMkLst>
        </pc:picChg>
        <pc:picChg chg="del">
          <ac:chgData name="Chloé Moreau" userId="02b74cfc-2e8a-4921-87d2-69cd323d9d6a" providerId="ADAL" clId="{0E7D8DCA-D723-4550-98D1-ECF9C7A052E6}" dt="2021-09-29T18:13:35.439" v="0" actId="478"/>
          <ac:picMkLst>
            <pc:docMk/>
            <pc:sldMk cId="3952409631" sldId="284"/>
            <ac:picMk id="95" creationId="{0A34D5ED-2CC5-43F7-A5B4-AED01A5155D2}"/>
          </ac:picMkLst>
        </pc:picChg>
        <pc:picChg chg="del">
          <ac:chgData name="Chloé Moreau" userId="02b74cfc-2e8a-4921-87d2-69cd323d9d6a" providerId="ADAL" clId="{0E7D8DCA-D723-4550-98D1-ECF9C7A052E6}" dt="2021-09-29T18:13:36.869" v="1" actId="478"/>
          <ac:picMkLst>
            <pc:docMk/>
            <pc:sldMk cId="3952409631" sldId="284"/>
            <ac:picMk id="112" creationId="{8190AF94-1096-4A14-A5B4-3A2463C5329A}"/>
          </ac:picMkLst>
        </pc:picChg>
      </pc:sldChg>
      <pc:sldChg chg="addSp delSp modSp mod">
        <pc:chgData name="Chloé Moreau" userId="02b74cfc-2e8a-4921-87d2-69cd323d9d6a" providerId="ADAL" clId="{0E7D8DCA-D723-4550-98D1-ECF9C7A052E6}" dt="2021-09-29T18:14:45.089" v="19" actId="21"/>
        <pc:sldMkLst>
          <pc:docMk/>
          <pc:sldMk cId="4238214450" sldId="285"/>
        </pc:sldMkLst>
        <pc:picChg chg="add del mod">
          <ac:chgData name="Chloé Moreau" userId="02b74cfc-2e8a-4921-87d2-69cd323d9d6a" providerId="ADAL" clId="{0E7D8DCA-D723-4550-98D1-ECF9C7A052E6}" dt="2021-09-29T18:14:45.089" v="19" actId="21"/>
          <ac:picMkLst>
            <pc:docMk/>
            <pc:sldMk cId="4238214450" sldId="285"/>
            <ac:picMk id="47" creationId="{05BF77BC-51A5-4F50-92C3-0FFA5E86E188}"/>
          </ac:picMkLst>
        </pc:picChg>
      </pc:sldChg>
    </pc:docChg>
  </pc:docChgLst>
  <pc:docChgLst>
    <pc:chgData name="Pierre Bourdial" userId="19a58df4-e329-4d71-8686-dd0cf6205507" providerId="ADAL" clId="{3734B3E6-A3F8-4E45-A822-421985FF6790}"/>
    <pc:docChg chg="custSel modSld">
      <pc:chgData name="Pierre Bourdial" userId="19a58df4-e329-4d71-8686-dd0cf6205507" providerId="ADAL" clId="{3734B3E6-A3F8-4E45-A822-421985FF6790}" dt="2021-11-16T13:12:13.814" v="2" actId="20577"/>
      <pc:docMkLst>
        <pc:docMk/>
      </pc:docMkLst>
      <pc:sldChg chg="modSp mod">
        <pc:chgData name="Pierre Bourdial" userId="19a58df4-e329-4d71-8686-dd0cf6205507" providerId="ADAL" clId="{3734B3E6-A3F8-4E45-A822-421985FF6790}" dt="2021-11-16T13:12:13.814" v="2" actId="20577"/>
        <pc:sldMkLst>
          <pc:docMk/>
          <pc:sldMk cId="3584562402" sldId="257"/>
        </pc:sldMkLst>
        <pc:spChg chg="mod">
          <ac:chgData name="Pierre Bourdial" userId="19a58df4-e329-4d71-8686-dd0cf6205507" providerId="ADAL" clId="{3734B3E6-A3F8-4E45-A822-421985FF6790}" dt="2021-11-16T13:12:13.814" v="2" actId="20577"/>
          <ac:spMkLst>
            <pc:docMk/>
            <pc:sldMk cId="3584562402" sldId="257"/>
            <ac:spMk id="2" creationId="{806815F2-D37F-4B4B-A945-E106D5478216}"/>
          </ac:spMkLst>
        </pc:spChg>
      </pc:sldChg>
    </pc:docChg>
  </pc:docChgLst>
  <pc:docChgLst>
    <pc:chgData name="Pierre Bourdial" userId="19a58df4-e329-4d71-8686-dd0cf6205507" providerId="ADAL" clId="{EA4DCD25-9668-4FAF-B1D5-7DE50E3E93CA}"/>
    <pc:docChg chg="undo redo custSel addSld delSld modSld sldOrd">
      <pc:chgData name="Pierre Bourdial" userId="19a58df4-e329-4d71-8686-dd0cf6205507" providerId="ADAL" clId="{EA4DCD25-9668-4FAF-B1D5-7DE50E3E93CA}" dt="2021-11-18T15:12:15.605" v="797"/>
      <pc:docMkLst>
        <pc:docMk/>
      </pc:docMkLst>
      <pc:sldChg chg="addSp delSp modSp mod addAnim delAnim modAnim chgLayout">
        <pc:chgData name="Pierre Bourdial" userId="19a58df4-e329-4d71-8686-dd0cf6205507" providerId="ADAL" clId="{EA4DCD25-9668-4FAF-B1D5-7DE50E3E93CA}" dt="2021-11-16T14:33:20.820" v="621"/>
        <pc:sldMkLst>
          <pc:docMk/>
          <pc:sldMk cId="3584562402" sldId="257"/>
        </pc:sldMkLst>
        <pc:spChg chg="mod ord">
          <ac:chgData name="Pierre Bourdial" userId="19a58df4-e329-4d71-8686-dd0cf6205507" providerId="ADAL" clId="{EA4DCD25-9668-4FAF-B1D5-7DE50E3E93CA}" dt="2021-11-16T14:32:09.950" v="606" actId="6264"/>
          <ac:spMkLst>
            <pc:docMk/>
            <pc:sldMk cId="3584562402" sldId="257"/>
            <ac:spMk id="2" creationId="{806815F2-D37F-4B4B-A945-E106D5478216}"/>
          </ac:spMkLst>
        </pc:spChg>
        <pc:spChg chg="del">
          <ac:chgData name="Pierre Bourdial" userId="19a58df4-e329-4d71-8686-dd0cf6205507" providerId="ADAL" clId="{EA4DCD25-9668-4FAF-B1D5-7DE50E3E93CA}" dt="2021-11-16T13:17:13.578" v="12" actId="478"/>
          <ac:spMkLst>
            <pc:docMk/>
            <pc:sldMk cId="3584562402" sldId="257"/>
            <ac:spMk id="3" creationId="{8C5B8A1C-BD6F-476B-950D-BD3E76A7D472}"/>
          </ac:spMkLst>
        </pc:spChg>
        <pc:spChg chg="add del mod">
          <ac:chgData name="Pierre Bourdial" userId="19a58df4-e329-4d71-8686-dd0cf6205507" providerId="ADAL" clId="{EA4DCD25-9668-4FAF-B1D5-7DE50E3E93CA}" dt="2021-11-16T14:31:44.165" v="594" actId="6264"/>
          <ac:spMkLst>
            <pc:docMk/>
            <pc:sldMk cId="3584562402" sldId="257"/>
            <ac:spMk id="5" creationId="{3F964880-82FB-41FE-875C-B9E6E8E9A2ED}"/>
          </ac:spMkLst>
        </pc:spChg>
        <pc:spChg chg="add del mod ord">
          <ac:chgData name="Pierre Bourdial" userId="19a58df4-e329-4d71-8686-dd0cf6205507" providerId="ADAL" clId="{EA4DCD25-9668-4FAF-B1D5-7DE50E3E93CA}" dt="2021-11-16T14:31:44.165" v="594" actId="6264"/>
          <ac:spMkLst>
            <pc:docMk/>
            <pc:sldMk cId="3584562402" sldId="257"/>
            <ac:spMk id="6" creationId="{86483E06-3D31-455A-95D2-84429982E7A8}"/>
          </ac:spMkLst>
        </pc:spChg>
        <pc:spChg chg="add del mod">
          <ac:chgData name="Pierre Bourdial" userId="19a58df4-e329-4d71-8686-dd0cf6205507" providerId="ADAL" clId="{EA4DCD25-9668-4FAF-B1D5-7DE50E3E93CA}" dt="2021-11-16T14:32:09.950" v="606" actId="6264"/>
          <ac:spMkLst>
            <pc:docMk/>
            <pc:sldMk cId="3584562402" sldId="257"/>
            <ac:spMk id="7" creationId="{2735B42E-6F74-4FFB-B43B-F521F9DDAE34}"/>
          </ac:spMkLst>
        </pc:spChg>
        <pc:spChg chg="add del mod ord">
          <ac:chgData name="Pierre Bourdial" userId="19a58df4-e329-4d71-8686-dd0cf6205507" providerId="ADAL" clId="{EA4DCD25-9668-4FAF-B1D5-7DE50E3E93CA}" dt="2021-11-16T14:32:09.950" v="606" actId="6264"/>
          <ac:spMkLst>
            <pc:docMk/>
            <pc:sldMk cId="3584562402" sldId="257"/>
            <ac:spMk id="8" creationId="{8866C90E-E7A9-4209-B307-F6120874EB2C}"/>
          </ac:spMkLst>
        </pc:spChg>
        <pc:spChg chg="add mod">
          <ac:chgData name="Pierre Bourdial" userId="19a58df4-e329-4d71-8686-dd0cf6205507" providerId="ADAL" clId="{EA4DCD25-9668-4FAF-B1D5-7DE50E3E93CA}" dt="2021-11-16T14:33:02.925" v="617" actId="1076"/>
          <ac:spMkLst>
            <pc:docMk/>
            <pc:sldMk cId="3584562402" sldId="257"/>
            <ac:spMk id="9" creationId="{05F546FE-CAF9-40DD-A31A-7799D2CBF258}"/>
          </ac:spMkLst>
        </pc:spChg>
        <pc:picChg chg="add mod">
          <ac:chgData name="Pierre Bourdial" userId="19a58df4-e329-4d71-8686-dd0cf6205507" providerId="ADAL" clId="{EA4DCD25-9668-4FAF-B1D5-7DE50E3E93CA}" dt="2021-11-16T13:19:55.355" v="17" actId="1076"/>
          <ac:picMkLst>
            <pc:docMk/>
            <pc:sldMk cId="3584562402" sldId="257"/>
            <ac:picMk id="4" creationId="{4106EA1A-3E6B-425B-B0BA-9E169A7078A9}"/>
          </ac:picMkLst>
        </pc:picChg>
      </pc:sldChg>
      <pc:sldChg chg="del">
        <pc:chgData name="Pierre Bourdial" userId="19a58df4-e329-4d71-8686-dd0cf6205507" providerId="ADAL" clId="{EA4DCD25-9668-4FAF-B1D5-7DE50E3E93CA}" dt="2021-11-17T11:06:37.204" v="630" actId="47"/>
        <pc:sldMkLst>
          <pc:docMk/>
          <pc:sldMk cId="650784453" sldId="258"/>
        </pc:sldMkLst>
      </pc:sldChg>
      <pc:sldChg chg="addSp delSp modSp mod modAnim">
        <pc:chgData name="Pierre Bourdial" userId="19a58df4-e329-4d71-8686-dd0cf6205507" providerId="ADAL" clId="{EA4DCD25-9668-4FAF-B1D5-7DE50E3E93CA}" dt="2021-11-16T13:28:13.185" v="56" actId="20577"/>
        <pc:sldMkLst>
          <pc:docMk/>
          <pc:sldMk cId="479318337" sldId="259"/>
        </pc:sldMkLst>
        <pc:spChg chg="mod">
          <ac:chgData name="Pierre Bourdial" userId="19a58df4-e329-4d71-8686-dd0cf6205507" providerId="ADAL" clId="{EA4DCD25-9668-4FAF-B1D5-7DE50E3E93CA}" dt="2021-11-16T13:28:13.185" v="56" actId="20577"/>
          <ac:spMkLst>
            <pc:docMk/>
            <pc:sldMk cId="479318337" sldId="259"/>
            <ac:spMk id="4" creationId="{D3EF8D63-D5C7-4771-AF07-3F69360AF4D2}"/>
          </ac:spMkLst>
        </pc:spChg>
        <pc:spChg chg="del">
          <ac:chgData name="Pierre Bourdial" userId="19a58df4-e329-4d71-8686-dd0cf6205507" providerId="ADAL" clId="{EA4DCD25-9668-4FAF-B1D5-7DE50E3E93CA}" dt="2021-11-16T13:26:29.430" v="27" actId="478"/>
          <ac:spMkLst>
            <pc:docMk/>
            <pc:sldMk cId="479318337" sldId="259"/>
            <ac:spMk id="5" creationId="{4CE3CEDE-F76D-4803-BE72-37CD6B81A728}"/>
          </ac:spMkLst>
        </pc:spChg>
        <pc:spChg chg="add mod">
          <ac:chgData name="Pierre Bourdial" userId="19a58df4-e329-4d71-8686-dd0cf6205507" providerId="ADAL" clId="{EA4DCD25-9668-4FAF-B1D5-7DE50E3E93CA}" dt="2021-11-16T13:26:42.077" v="30" actId="1076"/>
          <ac:spMkLst>
            <pc:docMk/>
            <pc:sldMk cId="479318337" sldId="259"/>
            <ac:spMk id="7" creationId="{3BB29FF9-9FFB-402E-A1FB-C3129538D434}"/>
          </ac:spMkLst>
        </pc:spChg>
        <pc:spChg chg="add mod">
          <ac:chgData name="Pierre Bourdial" userId="19a58df4-e329-4d71-8686-dd0cf6205507" providerId="ADAL" clId="{EA4DCD25-9668-4FAF-B1D5-7DE50E3E93CA}" dt="2021-11-16T13:27:38.954" v="33" actId="208"/>
          <ac:spMkLst>
            <pc:docMk/>
            <pc:sldMk cId="479318337" sldId="259"/>
            <ac:spMk id="8" creationId="{030057A3-29B0-4554-8BA0-140E15575CD8}"/>
          </ac:spMkLst>
        </pc:spChg>
        <pc:spChg chg="mod">
          <ac:chgData name="Pierre Bourdial" userId="19a58df4-e329-4d71-8686-dd0cf6205507" providerId="ADAL" clId="{EA4DCD25-9668-4FAF-B1D5-7DE50E3E93CA}" dt="2021-11-16T13:26:42.077" v="30" actId="1076"/>
          <ac:spMkLst>
            <pc:docMk/>
            <pc:sldMk cId="479318337" sldId="259"/>
            <ac:spMk id="10" creationId="{A342081D-2519-4565-AF67-99354DB96243}"/>
          </ac:spMkLst>
        </pc:spChg>
        <pc:spChg chg="add mod">
          <ac:chgData name="Pierre Bourdial" userId="19a58df4-e329-4d71-8686-dd0cf6205507" providerId="ADAL" clId="{EA4DCD25-9668-4FAF-B1D5-7DE50E3E93CA}" dt="2021-11-16T13:27:38.954" v="33" actId="208"/>
          <ac:spMkLst>
            <pc:docMk/>
            <pc:sldMk cId="479318337" sldId="259"/>
            <ac:spMk id="12" creationId="{410B4300-6104-4AD9-BD60-820F9977B0D6}"/>
          </ac:spMkLst>
        </pc:spChg>
        <pc:spChg chg="add mod">
          <ac:chgData name="Pierre Bourdial" userId="19a58df4-e329-4d71-8686-dd0cf6205507" providerId="ADAL" clId="{EA4DCD25-9668-4FAF-B1D5-7DE50E3E93CA}" dt="2021-11-16T13:26:48.055" v="31" actId="1076"/>
          <ac:spMkLst>
            <pc:docMk/>
            <pc:sldMk cId="479318337" sldId="259"/>
            <ac:spMk id="13" creationId="{70918533-8398-4B4D-9F58-17CFD487DE4B}"/>
          </ac:spMkLst>
        </pc:spChg>
        <pc:grpChg chg="add mod">
          <ac:chgData name="Pierre Bourdial" userId="19a58df4-e329-4d71-8686-dd0cf6205507" providerId="ADAL" clId="{EA4DCD25-9668-4FAF-B1D5-7DE50E3E93CA}" dt="2021-11-16T13:26:42.077" v="30" actId="1076"/>
          <ac:grpSpMkLst>
            <pc:docMk/>
            <pc:sldMk cId="479318337" sldId="259"/>
            <ac:grpSpMk id="9" creationId="{51F3DFB0-3654-44C5-9112-72CE642F504D}"/>
          </ac:grpSpMkLst>
        </pc:grpChg>
        <pc:picChg chg="add mod">
          <ac:chgData name="Pierre Bourdial" userId="19a58df4-e329-4d71-8686-dd0cf6205507" providerId="ADAL" clId="{EA4DCD25-9668-4FAF-B1D5-7DE50E3E93CA}" dt="2021-11-16T13:26:42.077" v="30" actId="1076"/>
          <ac:picMkLst>
            <pc:docMk/>
            <pc:sldMk cId="479318337" sldId="259"/>
            <ac:picMk id="6" creationId="{A4A557F5-98ED-4117-8013-A1FA17910568}"/>
          </ac:picMkLst>
        </pc:picChg>
        <pc:picChg chg="mod">
          <ac:chgData name="Pierre Bourdial" userId="19a58df4-e329-4d71-8686-dd0cf6205507" providerId="ADAL" clId="{EA4DCD25-9668-4FAF-B1D5-7DE50E3E93CA}" dt="2021-11-16T13:26:42.077" v="30" actId="1076"/>
          <ac:picMkLst>
            <pc:docMk/>
            <pc:sldMk cId="479318337" sldId="259"/>
            <ac:picMk id="11" creationId="{D868D353-E879-473D-BAE9-FF3377414095}"/>
          </ac:picMkLst>
        </pc:picChg>
      </pc:sldChg>
      <pc:sldChg chg="addSp delSp modSp mod">
        <pc:chgData name="Pierre Bourdial" userId="19a58df4-e329-4d71-8686-dd0cf6205507" providerId="ADAL" clId="{EA4DCD25-9668-4FAF-B1D5-7DE50E3E93CA}" dt="2021-11-16T14:07:40.629" v="430" actId="1076"/>
        <pc:sldMkLst>
          <pc:docMk/>
          <pc:sldMk cId="4186977425" sldId="261"/>
        </pc:sldMkLst>
        <pc:spChg chg="mod">
          <ac:chgData name="Pierre Bourdial" userId="19a58df4-e329-4d71-8686-dd0cf6205507" providerId="ADAL" clId="{EA4DCD25-9668-4FAF-B1D5-7DE50E3E93CA}" dt="2021-11-16T14:06:02.086" v="422" actId="20577"/>
          <ac:spMkLst>
            <pc:docMk/>
            <pc:sldMk cId="4186977425" sldId="261"/>
            <ac:spMk id="4" creationId="{3F4C9760-390F-4871-A568-B17A291834FB}"/>
          </ac:spMkLst>
        </pc:spChg>
        <pc:spChg chg="del">
          <ac:chgData name="Pierre Bourdial" userId="19a58df4-e329-4d71-8686-dd0cf6205507" providerId="ADAL" clId="{EA4DCD25-9668-4FAF-B1D5-7DE50E3E93CA}" dt="2021-11-16T14:03:20.906" v="394" actId="22"/>
          <ac:spMkLst>
            <pc:docMk/>
            <pc:sldMk cId="4186977425" sldId="261"/>
            <ac:spMk id="5" creationId="{7BA3AA38-A737-4ADE-A6A1-233911BAD5EE}"/>
          </ac:spMkLst>
        </pc:spChg>
        <pc:spChg chg="add mod ord">
          <ac:chgData name="Pierre Bourdial" userId="19a58df4-e329-4d71-8686-dd0cf6205507" providerId="ADAL" clId="{EA4DCD25-9668-4FAF-B1D5-7DE50E3E93CA}" dt="2021-11-16T14:05:49.893" v="410" actId="14861"/>
          <ac:spMkLst>
            <pc:docMk/>
            <pc:sldMk cId="4186977425" sldId="261"/>
            <ac:spMk id="6" creationId="{0E664731-1CAD-421E-80F0-7DBAF70C7D65}"/>
          </ac:spMkLst>
        </pc:spChg>
        <pc:spChg chg="add mod">
          <ac:chgData name="Pierre Bourdial" userId="19a58df4-e329-4d71-8686-dd0cf6205507" providerId="ADAL" clId="{EA4DCD25-9668-4FAF-B1D5-7DE50E3E93CA}" dt="2021-11-16T14:07:40.629" v="430" actId="1076"/>
          <ac:spMkLst>
            <pc:docMk/>
            <pc:sldMk cId="4186977425" sldId="261"/>
            <ac:spMk id="7" creationId="{BD0CE035-EE0D-4A2D-B440-29DF7D0364E3}"/>
          </ac:spMkLst>
        </pc:spChg>
        <pc:picChg chg="add mod ord">
          <ac:chgData name="Pierre Bourdial" userId="19a58df4-e329-4d71-8686-dd0cf6205507" providerId="ADAL" clId="{EA4DCD25-9668-4FAF-B1D5-7DE50E3E93CA}" dt="2021-11-16T14:03:45.551" v="399" actId="1076"/>
          <ac:picMkLst>
            <pc:docMk/>
            <pc:sldMk cId="4186977425" sldId="261"/>
            <ac:picMk id="3" creationId="{36C65404-74A1-4993-B425-6B1AB442EAD4}"/>
          </ac:picMkLst>
        </pc:picChg>
      </pc:sldChg>
      <pc:sldChg chg="del">
        <pc:chgData name="Pierre Bourdial" userId="19a58df4-e329-4d71-8686-dd0cf6205507" providerId="ADAL" clId="{EA4DCD25-9668-4FAF-B1D5-7DE50E3E93CA}" dt="2021-11-16T14:26:16.455" v="556" actId="47"/>
        <pc:sldMkLst>
          <pc:docMk/>
          <pc:sldMk cId="3364550192" sldId="263"/>
        </pc:sldMkLst>
      </pc:sldChg>
      <pc:sldChg chg="del">
        <pc:chgData name="Pierre Bourdial" userId="19a58df4-e329-4d71-8686-dd0cf6205507" providerId="ADAL" clId="{EA4DCD25-9668-4FAF-B1D5-7DE50E3E93CA}" dt="2021-11-16T14:26:27.735" v="557" actId="47"/>
        <pc:sldMkLst>
          <pc:docMk/>
          <pc:sldMk cId="4112544391" sldId="265"/>
        </pc:sldMkLst>
      </pc:sldChg>
      <pc:sldChg chg="del">
        <pc:chgData name="Pierre Bourdial" userId="19a58df4-e329-4d71-8686-dd0cf6205507" providerId="ADAL" clId="{EA4DCD25-9668-4FAF-B1D5-7DE50E3E93CA}" dt="2021-11-16T14:26:27.735" v="557" actId="47"/>
        <pc:sldMkLst>
          <pc:docMk/>
          <pc:sldMk cId="2553005228" sldId="267"/>
        </pc:sldMkLst>
      </pc:sldChg>
      <pc:sldChg chg="del">
        <pc:chgData name="Pierre Bourdial" userId="19a58df4-e329-4d71-8686-dd0cf6205507" providerId="ADAL" clId="{EA4DCD25-9668-4FAF-B1D5-7DE50E3E93CA}" dt="2021-11-16T14:26:27.735" v="557" actId="47"/>
        <pc:sldMkLst>
          <pc:docMk/>
          <pc:sldMk cId="3281355632" sldId="269"/>
        </pc:sldMkLst>
      </pc:sldChg>
      <pc:sldChg chg="del">
        <pc:chgData name="Pierre Bourdial" userId="19a58df4-e329-4d71-8686-dd0cf6205507" providerId="ADAL" clId="{EA4DCD25-9668-4FAF-B1D5-7DE50E3E93CA}" dt="2021-11-16T14:26:27.735" v="557" actId="47"/>
        <pc:sldMkLst>
          <pc:docMk/>
          <pc:sldMk cId="393187528" sldId="271"/>
        </pc:sldMkLst>
      </pc:sldChg>
      <pc:sldChg chg="del">
        <pc:chgData name="Pierre Bourdial" userId="19a58df4-e329-4d71-8686-dd0cf6205507" providerId="ADAL" clId="{EA4DCD25-9668-4FAF-B1D5-7DE50E3E93CA}" dt="2021-11-16T14:26:27.735" v="557" actId="47"/>
        <pc:sldMkLst>
          <pc:docMk/>
          <pc:sldMk cId="2667237260" sldId="273"/>
        </pc:sldMkLst>
      </pc:sldChg>
      <pc:sldChg chg="del">
        <pc:chgData name="Pierre Bourdial" userId="19a58df4-e329-4d71-8686-dd0cf6205507" providerId="ADAL" clId="{EA4DCD25-9668-4FAF-B1D5-7DE50E3E93CA}" dt="2021-11-16T14:26:27.735" v="557" actId="47"/>
        <pc:sldMkLst>
          <pc:docMk/>
          <pc:sldMk cId="3237778750" sldId="275"/>
        </pc:sldMkLst>
      </pc:sldChg>
      <pc:sldChg chg="del">
        <pc:chgData name="Pierre Bourdial" userId="19a58df4-e329-4d71-8686-dd0cf6205507" providerId="ADAL" clId="{EA4DCD25-9668-4FAF-B1D5-7DE50E3E93CA}" dt="2021-11-16T14:26:27.735" v="557" actId="47"/>
        <pc:sldMkLst>
          <pc:docMk/>
          <pc:sldMk cId="3283454314" sldId="277"/>
        </pc:sldMkLst>
      </pc:sldChg>
      <pc:sldChg chg="del">
        <pc:chgData name="Pierre Bourdial" userId="19a58df4-e329-4d71-8686-dd0cf6205507" providerId="ADAL" clId="{EA4DCD25-9668-4FAF-B1D5-7DE50E3E93CA}" dt="2021-11-16T14:26:27.735" v="557" actId="47"/>
        <pc:sldMkLst>
          <pc:docMk/>
          <pc:sldMk cId="3084711398" sldId="280"/>
        </pc:sldMkLst>
      </pc:sldChg>
      <pc:sldChg chg="del">
        <pc:chgData name="Pierre Bourdial" userId="19a58df4-e329-4d71-8686-dd0cf6205507" providerId="ADAL" clId="{EA4DCD25-9668-4FAF-B1D5-7DE50E3E93CA}" dt="2021-11-16T14:26:27.735" v="557" actId="47"/>
        <pc:sldMkLst>
          <pc:docMk/>
          <pc:sldMk cId="3767635604" sldId="281"/>
        </pc:sldMkLst>
      </pc:sldChg>
      <pc:sldChg chg="del">
        <pc:chgData name="Pierre Bourdial" userId="19a58df4-e329-4d71-8686-dd0cf6205507" providerId="ADAL" clId="{EA4DCD25-9668-4FAF-B1D5-7DE50E3E93CA}" dt="2021-11-16T14:26:27.735" v="557" actId="47"/>
        <pc:sldMkLst>
          <pc:docMk/>
          <pc:sldMk cId="218431082" sldId="282"/>
        </pc:sldMkLst>
      </pc:sldChg>
      <pc:sldChg chg="del">
        <pc:chgData name="Pierre Bourdial" userId="19a58df4-e329-4d71-8686-dd0cf6205507" providerId="ADAL" clId="{EA4DCD25-9668-4FAF-B1D5-7DE50E3E93CA}" dt="2021-11-16T14:26:27.735" v="557" actId="47"/>
        <pc:sldMkLst>
          <pc:docMk/>
          <pc:sldMk cId="3476807286" sldId="283"/>
        </pc:sldMkLst>
      </pc:sldChg>
      <pc:sldChg chg="del">
        <pc:chgData name="Pierre Bourdial" userId="19a58df4-e329-4d71-8686-dd0cf6205507" providerId="ADAL" clId="{EA4DCD25-9668-4FAF-B1D5-7DE50E3E93CA}" dt="2021-11-16T14:26:39.637" v="558" actId="47"/>
        <pc:sldMkLst>
          <pc:docMk/>
          <pc:sldMk cId="3952409631" sldId="284"/>
        </pc:sldMkLst>
      </pc:sldChg>
      <pc:sldChg chg="del">
        <pc:chgData name="Pierre Bourdial" userId="19a58df4-e329-4d71-8686-dd0cf6205507" providerId="ADAL" clId="{EA4DCD25-9668-4FAF-B1D5-7DE50E3E93CA}" dt="2021-11-16T14:26:39.637" v="558" actId="47"/>
        <pc:sldMkLst>
          <pc:docMk/>
          <pc:sldMk cId="4238214450" sldId="285"/>
        </pc:sldMkLst>
      </pc:sldChg>
      <pc:sldChg chg="addSp delSp modSp new mod">
        <pc:chgData name="Pierre Bourdial" userId="19a58df4-e329-4d71-8686-dd0cf6205507" providerId="ADAL" clId="{EA4DCD25-9668-4FAF-B1D5-7DE50E3E93CA}" dt="2021-11-16T13:53:05.073" v="103" actId="20577"/>
        <pc:sldMkLst>
          <pc:docMk/>
          <pc:sldMk cId="585392383" sldId="286"/>
        </pc:sldMkLst>
        <pc:spChg chg="mod">
          <ac:chgData name="Pierre Bourdial" userId="19a58df4-e329-4d71-8686-dd0cf6205507" providerId="ADAL" clId="{EA4DCD25-9668-4FAF-B1D5-7DE50E3E93CA}" dt="2021-11-16T13:53:05.073" v="103" actId="20577"/>
          <ac:spMkLst>
            <pc:docMk/>
            <pc:sldMk cId="585392383" sldId="286"/>
            <ac:spMk id="2" creationId="{DE34CBF9-DE55-405F-B423-C1442B7897C1}"/>
          </ac:spMkLst>
        </pc:spChg>
        <pc:spChg chg="del">
          <ac:chgData name="Pierre Bourdial" userId="19a58df4-e329-4d71-8686-dd0cf6205507" providerId="ADAL" clId="{EA4DCD25-9668-4FAF-B1D5-7DE50E3E93CA}" dt="2021-11-16T13:30:01.234" v="58" actId="22"/>
          <ac:spMkLst>
            <pc:docMk/>
            <pc:sldMk cId="585392383" sldId="286"/>
            <ac:spMk id="3" creationId="{467386D7-EEA8-4BEE-9FA4-6567FFD1C044}"/>
          </ac:spMkLst>
        </pc:spChg>
        <pc:spChg chg="add del mod">
          <ac:chgData name="Pierre Bourdial" userId="19a58df4-e329-4d71-8686-dd0cf6205507" providerId="ADAL" clId="{EA4DCD25-9668-4FAF-B1D5-7DE50E3E93CA}" dt="2021-11-16T13:32:21.994" v="61" actId="22"/>
          <ac:spMkLst>
            <pc:docMk/>
            <pc:sldMk cId="585392383" sldId="286"/>
            <ac:spMk id="7" creationId="{C62C56C3-95C8-4E12-9EE8-B19A98BA4ED7}"/>
          </ac:spMkLst>
        </pc:spChg>
        <pc:spChg chg="add mod">
          <ac:chgData name="Pierre Bourdial" userId="19a58df4-e329-4d71-8686-dd0cf6205507" providerId="ADAL" clId="{EA4DCD25-9668-4FAF-B1D5-7DE50E3E93CA}" dt="2021-11-16T13:34:15.289" v="74" actId="14100"/>
          <ac:spMkLst>
            <pc:docMk/>
            <pc:sldMk cId="585392383" sldId="286"/>
            <ac:spMk id="10" creationId="{A21E4554-F224-45D2-BC6F-F93BF452F52D}"/>
          </ac:spMkLst>
        </pc:spChg>
        <pc:picChg chg="add del mod ord">
          <ac:chgData name="Pierre Bourdial" userId="19a58df4-e329-4d71-8686-dd0cf6205507" providerId="ADAL" clId="{EA4DCD25-9668-4FAF-B1D5-7DE50E3E93CA}" dt="2021-11-16T13:30:10.152" v="60" actId="478"/>
          <ac:picMkLst>
            <pc:docMk/>
            <pc:sldMk cId="585392383" sldId="286"/>
            <ac:picMk id="5" creationId="{560E0D8D-E45A-4BA8-B888-D3B606AE0856}"/>
          </ac:picMkLst>
        </pc:picChg>
        <pc:picChg chg="add mod ord">
          <ac:chgData name="Pierre Bourdial" userId="19a58df4-e329-4d71-8686-dd0cf6205507" providerId="ADAL" clId="{EA4DCD25-9668-4FAF-B1D5-7DE50E3E93CA}" dt="2021-11-16T13:33:51.579" v="69" actId="1076"/>
          <ac:picMkLst>
            <pc:docMk/>
            <pc:sldMk cId="585392383" sldId="286"/>
            <ac:picMk id="9" creationId="{63B9603E-79EA-4AA7-AF51-45D2C2775D32}"/>
          </ac:picMkLst>
        </pc:picChg>
      </pc:sldChg>
      <pc:sldChg chg="modSp new mod">
        <pc:chgData name="Pierre Bourdial" userId="19a58df4-e329-4d71-8686-dd0cf6205507" providerId="ADAL" clId="{EA4DCD25-9668-4FAF-B1D5-7DE50E3E93CA}" dt="2021-11-16T14:02:11.944" v="378" actId="12"/>
        <pc:sldMkLst>
          <pc:docMk/>
          <pc:sldMk cId="92618469" sldId="287"/>
        </pc:sldMkLst>
        <pc:spChg chg="mod">
          <ac:chgData name="Pierre Bourdial" userId="19a58df4-e329-4d71-8686-dd0cf6205507" providerId="ADAL" clId="{EA4DCD25-9668-4FAF-B1D5-7DE50E3E93CA}" dt="2021-11-16T13:54:22.423" v="126" actId="20577"/>
          <ac:spMkLst>
            <pc:docMk/>
            <pc:sldMk cId="92618469" sldId="287"/>
            <ac:spMk id="2" creationId="{965FE5E9-5B94-4BA8-B2E9-F48353D6E332}"/>
          </ac:spMkLst>
        </pc:spChg>
        <pc:spChg chg="mod">
          <ac:chgData name="Pierre Bourdial" userId="19a58df4-e329-4d71-8686-dd0cf6205507" providerId="ADAL" clId="{EA4DCD25-9668-4FAF-B1D5-7DE50E3E93CA}" dt="2021-11-16T14:02:11.944" v="378" actId="12"/>
          <ac:spMkLst>
            <pc:docMk/>
            <pc:sldMk cId="92618469" sldId="287"/>
            <ac:spMk id="3" creationId="{83D684D5-9570-4B9D-9F73-00193C2118E3}"/>
          </ac:spMkLst>
        </pc:spChg>
      </pc:sldChg>
      <pc:sldChg chg="new del">
        <pc:chgData name="Pierre Bourdial" userId="19a58df4-e329-4d71-8686-dd0cf6205507" providerId="ADAL" clId="{EA4DCD25-9668-4FAF-B1D5-7DE50E3E93CA}" dt="2021-11-16T13:39:26.807" v="76" actId="47"/>
        <pc:sldMkLst>
          <pc:docMk/>
          <pc:sldMk cId="3738583322" sldId="287"/>
        </pc:sldMkLst>
      </pc:sldChg>
      <pc:sldChg chg="addSp delSp modSp new del mod modClrScheme chgLayout">
        <pc:chgData name="Pierre Bourdial" userId="19a58df4-e329-4d71-8686-dd0cf6205507" providerId="ADAL" clId="{EA4DCD25-9668-4FAF-B1D5-7DE50E3E93CA}" dt="2021-11-16T14:26:14.584" v="555" actId="47"/>
        <pc:sldMkLst>
          <pc:docMk/>
          <pc:sldMk cId="1905452655" sldId="288"/>
        </pc:sldMkLst>
        <pc:spChg chg="del mod ord">
          <ac:chgData name="Pierre Bourdial" userId="19a58df4-e329-4d71-8686-dd0cf6205507" providerId="ADAL" clId="{EA4DCD25-9668-4FAF-B1D5-7DE50E3E93CA}" dt="2021-11-16T14:12:45.600" v="434" actId="700"/>
          <ac:spMkLst>
            <pc:docMk/>
            <pc:sldMk cId="1905452655" sldId="288"/>
            <ac:spMk id="2" creationId="{9F959A67-D1E7-453F-ABB1-976795BC9821}"/>
          </ac:spMkLst>
        </pc:spChg>
        <pc:spChg chg="del mod ord">
          <ac:chgData name="Pierre Bourdial" userId="19a58df4-e329-4d71-8686-dd0cf6205507" providerId="ADAL" clId="{EA4DCD25-9668-4FAF-B1D5-7DE50E3E93CA}" dt="2021-11-16T14:12:45.600" v="434" actId="700"/>
          <ac:spMkLst>
            <pc:docMk/>
            <pc:sldMk cId="1905452655" sldId="288"/>
            <ac:spMk id="3" creationId="{1F1B244A-DC76-4D77-8958-4B42D72FD8AF}"/>
          </ac:spMkLst>
        </pc:spChg>
        <pc:spChg chg="add del mod ord">
          <ac:chgData name="Pierre Bourdial" userId="19a58df4-e329-4d71-8686-dd0cf6205507" providerId="ADAL" clId="{EA4DCD25-9668-4FAF-B1D5-7DE50E3E93CA}" dt="2021-11-16T14:14:21.802" v="444" actId="700"/>
          <ac:spMkLst>
            <pc:docMk/>
            <pc:sldMk cId="1905452655" sldId="288"/>
            <ac:spMk id="4" creationId="{62C436F4-3FE1-4685-9888-1864C4A1A516}"/>
          </ac:spMkLst>
        </pc:spChg>
        <pc:spChg chg="add del mod ord">
          <ac:chgData name="Pierre Bourdial" userId="19a58df4-e329-4d71-8686-dd0cf6205507" providerId="ADAL" clId="{EA4DCD25-9668-4FAF-B1D5-7DE50E3E93CA}" dt="2021-11-16T14:13:33.209" v="439" actId="478"/>
          <ac:spMkLst>
            <pc:docMk/>
            <pc:sldMk cId="1905452655" sldId="288"/>
            <ac:spMk id="5" creationId="{652D768F-A762-4016-80B2-2E42F11F2D8B}"/>
          </ac:spMkLst>
        </pc:spChg>
        <pc:spChg chg="add del">
          <ac:chgData name="Pierre Bourdial" userId="19a58df4-e329-4d71-8686-dd0cf6205507" providerId="ADAL" clId="{EA4DCD25-9668-4FAF-B1D5-7DE50E3E93CA}" dt="2021-11-16T14:14:22.544" v="445" actId="22"/>
          <ac:spMkLst>
            <pc:docMk/>
            <pc:sldMk cId="1905452655" sldId="288"/>
            <ac:spMk id="11" creationId="{F7B9660B-8D42-4031-822C-5599240E6136}"/>
          </ac:spMkLst>
        </pc:spChg>
        <pc:spChg chg="add del">
          <ac:chgData name="Pierre Bourdial" userId="19a58df4-e329-4d71-8686-dd0cf6205507" providerId="ADAL" clId="{EA4DCD25-9668-4FAF-B1D5-7DE50E3E93CA}" dt="2021-11-16T14:14:22.544" v="445" actId="22"/>
          <ac:spMkLst>
            <pc:docMk/>
            <pc:sldMk cId="1905452655" sldId="288"/>
            <ac:spMk id="13" creationId="{73FCDB3D-5C42-41F0-B82E-5684BDD2CB62}"/>
          </ac:spMkLst>
        </pc:spChg>
        <pc:spChg chg="add del">
          <ac:chgData name="Pierre Bourdial" userId="19a58df4-e329-4d71-8686-dd0cf6205507" providerId="ADAL" clId="{EA4DCD25-9668-4FAF-B1D5-7DE50E3E93CA}" dt="2021-11-16T14:14:22.544" v="445" actId="22"/>
          <ac:spMkLst>
            <pc:docMk/>
            <pc:sldMk cId="1905452655" sldId="288"/>
            <ac:spMk id="17" creationId="{1E093B29-F89B-40EB-8A46-D51F9CB08A8C}"/>
          </ac:spMkLst>
        </pc:spChg>
        <pc:spChg chg="add del">
          <ac:chgData name="Pierre Bourdial" userId="19a58df4-e329-4d71-8686-dd0cf6205507" providerId="ADAL" clId="{EA4DCD25-9668-4FAF-B1D5-7DE50E3E93CA}" dt="2021-11-16T14:14:22.544" v="445" actId="22"/>
          <ac:spMkLst>
            <pc:docMk/>
            <pc:sldMk cId="1905452655" sldId="288"/>
            <ac:spMk id="19" creationId="{2BF2A527-7D52-4E4B-820B-B735DCFBC559}"/>
          </ac:spMkLst>
        </pc:spChg>
        <pc:spChg chg="add del">
          <ac:chgData name="Pierre Bourdial" userId="19a58df4-e329-4d71-8686-dd0cf6205507" providerId="ADAL" clId="{EA4DCD25-9668-4FAF-B1D5-7DE50E3E93CA}" dt="2021-11-16T14:14:22.544" v="445" actId="22"/>
          <ac:spMkLst>
            <pc:docMk/>
            <pc:sldMk cId="1905452655" sldId="288"/>
            <ac:spMk id="25" creationId="{09C6C4E1-91B6-4231-8FFB-9D0CFD92240C}"/>
          </ac:spMkLst>
        </pc:spChg>
        <pc:spChg chg="add del">
          <ac:chgData name="Pierre Bourdial" userId="19a58df4-e329-4d71-8686-dd0cf6205507" providerId="ADAL" clId="{EA4DCD25-9668-4FAF-B1D5-7DE50E3E93CA}" dt="2021-11-16T14:14:22.544" v="445" actId="22"/>
          <ac:spMkLst>
            <pc:docMk/>
            <pc:sldMk cId="1905452655" sldId="288"/>
            <ac:spMk id="29" creationId="{3671EB53-D11A-4AE0-A458-BB0A1CB87FA5}"/>
          </ac:spMkLst>
        </pc:spChg>
        <pc:spChg chg="add del">
          <ac:chgData name="Pierre Bourdial" userId="19a58df4-e329-4d71-8686-dd0cf6205507" providerId="ADAL" clId="{EA4DCD25-9668-4FAF-B1D5-7DE50E3E93CA}" dt="2021-11-16T14:14:22.544" v="445" actId="22"/>
          <ac:spMkLst>
            <pc:docMk/>
            <pc:sldMk cId="1905452655" sldId="288"/>
            <ac:spMk id="33" creationId="{551BF7B9-162F-48A9-8CA4-E0925675598F}"/>
          </ac:spMkLst>
        </pc:spChg>
        <pc:spChg chg="add del">
          <ac:chgData name="Pierre Bourdial" userId="19a58df4-e329-4d71-8686-dd0cf6205507" providerId="ADAL" clId="{EA4DCD25-9668-4FAF-B1D5-7DE50E3E93CA}" dt="2021-11-16T14:14:22.544" v="445" actId="22"/>
          <ac:spMkLst>
            <pc:docMk/>
            <pc:sldMk cId="1905452655" sldId="288"/>
            <ac:spMk id="37" creationId="{3347D6DD-42BB-4D34-B568-E9C60986040F}"/>
          </ac:spMkLst>
        </pc:spChg>
        <pc:spChg chg="add del mod ord">
          <ac:chgData name="Pierre Bourdial" userId="19a58df4-e329-4d71-8686-dd0cf6205507" providerId="ADAL" clId="{EA4DCD25-9668-4FAF-B1D5-7DE50E3E93CA}" dt="2021-11-16T14:14:21.802" v="444" actId="700"/>
          <ac:spMkLst>
            <pc:docMk/>
            <pc:sldMk cId="1905452655" sldId="288"/>
            <ac:spMk id="38" creationId="{CD68F8D7-9065-40F3-BBEF-E960E2C638A0}"/>
          </ac:spMkLst>
        </pc:spChg>
        <pc:spChg chg="add del mod ord">
          <ac:chgData name="Pierre Bourdial" userId="19a58df4-e329-4d71-8686-dd0cf6205507" providerId="ADAL" clId="{EA4DCD25-9668-4FAF-B1D5-7DE50E3E93CA}" dt="2021-11-16T14:14:21.372" v="443" actId="700"/>
          <ac:spMkLst>
            <pc:docMk/>
            <pc:sldMk cId="1905452655" sldId="288"/>
            <ac:spMk id="39" creationId="{A76377F3-08A8-454E-8176-6C238BF58CCE}"/>
          </ac:spMkLst>
        </pc:spChg>
        <pc:spChg chg="add del mod ord">
          <ac:chgData name="Pierre Bourdial" userId="19a58df4-e329-4d71-8686-dd0cf6205507" providerId="ADAL" clId="{EA4DCD25-9668-4FAF-B1D5-7DE50E3E93CA}" dt="2021-11-16T14:14:21.372" v="443" actId="700"/>
          <ac:spMkLst>
            <pc:docMk/>
            <pc:sldMk cId="1905452655" sldId="288"/>
            <ac:spMk id="40" creationId="{19746BB8-AB36-4931-A737-08BDBFE7A533}"/>
          </ac:spMkLst>
        </pc:spChg>
        <pc:graphicFrameChg chg="add del">
          <ac:chgData name="Pierre Bourdial" userId="19a58df4-e329-4d71-8686-dd0cf6205507" providerId="ADAL" clId="{EA4DCD25-9668-4FAF-B1D5-7DE50E3E93CA}" dt="2021-11-16T14:14:22.544" v="445" actId="22"/>
          <ac:graphicFrameMkLst>
            <pc:docMk/>
            <pc:sldMk cId="1905452655" sldId="288"/>
            <ac:graphicFrameMk id="7" creationId="{5E919AD2-7B5A-47C9-9DE6-A70B29D657AC}"/>
          </ac:graphicFrameMkLst>
        </pc:graphicFrameChg>
        <pc:picChg chg="add del">
          <ac:chgData name="Pierre Bourdial" userId="19a58df4-e329-4d71-8686-dd0cf6205507" providerId="ADAL" clId="{EA4DCD25-9668-4FAF-B1D5-7DE50E3E93CA}" dt="2021-11-16T14:14:22.544" v="445" actId="22"/>
          <ac:picMkLst>
            <pc:docMk/>
            <pc:sldMk cId="1905452655" sldId="288"/>
            <ac:picMk id="9" creationId="{9FA1159E-0651-4DC2-A513-83FB38A9C490}"/>
          </ac:picMkLst>
        </pc:picChg>
        <pc:picChg chg="add del">
          <ac:chgData name="Pierre Bourdial" userId="19a58df4-e329-4d71-8686-dd0cf6205507" providerId="ADAL" clId="{EA4DCD25-9668-4FAF-B1D5-7DE50E3E93CA}" dt="2021-11-16T14:14:22.544" v="445" actId="22"/>
          <ac:picMkLst>
            <pc:docMk/>
            <pc:sldMk cId="1905452655" sldId="288"/>
            <ac:picMk id="15" creationId="{0DEADB39-39A8-48D3-AD00-03F1C9717292}"/>
          </ac:picMkLst>
        </pc:picChg>
        <pc:picChg chg="add del">
          <ac:chgData name="Pierre Bourdial" userId="19a58df4-e329-4d71-8686-dd0cf6205507" providerId="ADAL" clId="{EA4DCD25-9668-4FAF-B1D5-7DE50E3E93CA}" dt="2021-11-16T14:14:22.544" v="445" actId="22"/>
          <ac:picMkLst>
            <pc:docMk/>
            <pc:sldMk cId="1905452655" sldId="288"/>
            <ac:picMk id="21" creationId="{0312BB10-9DAE-420A-A67B-778C7FA027BE}"/>
          </ac:picMkLst>
        </pc:picChg>
        <pc:picChg chg="add del">
          <ac:chgData name="Pierre Bourdial" userId="19a58df4-e329-4d71-8686-dd0cf6205507" providerId="ADAL" clId="{EA4DCD25-9668-4FAF-B1D5-7DE50E3E93CA}" dt="2021-11-16T14:14:22.544" v="445" actId="22"/>
          <ac:picMkLst>
            <pc:docMk/>
            <pc:sldMk cId="1905452655" sldId="288"/>
            <ac:picMk id="23" creationId="{65814D2B-0602-4069-AC39-71A999EA3CEB}"/>
          </ac:picMkLst>
        </pc:picChg>
        <pc:picChg chg="add del">
          <ac:chgData name="Pierre Bourdial" userId="19a58df4-e329-4d71-8686-dd0cf6205507" providerId="ADAL" clId="{EA4DCD25-9668-4FAF-B1D5-7DE50E3E93CA}" dt="2021-11-16T14:14:22.544" v="445" actId="22"/>
          <ac:picMkLst>
            <pc:docMk/>
            <pc:sldMk cId="1905452655" sldId="288"/>
            <ac:picMk id="27" creationId="{5C8BDF0F-31A6-44C7-8CF2-2A01BCA152FB}"/>
          </ac:picMkLst>
        </pc:picChg>
        <pc:picChg chg="add del">
          <ac:chgData name="Pierre Bourdial" userId="19a58df4-e329-4d71-8686-dd0cf6205507" providerId="ADAL" clId="{EA4DCD25-9668-4FAF-B1D5-7DE50E3E93CA}" dt="2021-11-16T14:14:22.544" v="445" actId="22"/>
          <ac:picMkLst>
            <pc:docMk/>
            <pc:sldMk cId="1905452655" sldId="288"/>
            <ac:picMk id="31" creationId="{F132701F-110D-40D0-B985-00789F802B51}"/>
          </ac:picMkLst>
        </pc:picChg>
        <pc:picChg chg="add del">
          <ac:chgData name="Pierre Bourdial" userId="19a58df4-e329-4d71-8686-dd0cf6205507" providerId="ADAL" clId="{EA4DCD25-9668-4FAF-B1D5-7DE50E3E93CA}" dt="2021-11-16T14:14:22.544" v="445" actId="22"/>
          <ac:picMkLst>
            <pc:docMk/>
            <pc:sldMk cId="1905452655" sldId="288"/>
            <ac:picMk id="35" creationId="{1A14BB45-9FF9-4BB8-B36F-24F58029E191}"/>
          </ac:picMkLst>
        </pc:picChg>
      </pc:sldChg>
      <pc:sldChg chg="add">
        <pc:chgData name="Pierre Bourdial" userId="19a58df4-e329-4d71-8686-dd0cf6205507" providerId="ADAL" clId="{EA4DCD25-9668-4FAF-B1D5-7DE50E3E93CA}" dt="2021-11-17T11:06:21.494" v="628"/>
        <pc:sldMkLst>
          <pc:docMk/>
          <pc:sldMk cId="3041854322" sldId="289"/>
        </pc:sldMkLst>
      </pc:sldChg>
      <pc:sldChg chg="addSp delSp modSp add mod modTransition">
        <pc:chgData name="Pierre Bourdial" userId="19a58df4-e329-4d71-8686-dd0cf6205507" providerId="ADAL" clId="{EA4DCD25-9668-4FAF-B1D5-7DE50E3E93CA}" dt="2021-11-17T11:14:22.427" v="710" actId="14826"/>
        <pc:sldMkLst>
          <pc:docMk/>
          <pc:sldMk cId="1516504231" sldId="290"/>
        </pc:sldMkLst>
        <pc:spChg chg="add mod">
          <ac:chgData name="Pierre Bourdial" userId="19a58df4-e329-4d71-8686-dd0cf6205507" providerId="ADAL" clId="{EA4DCD25-9668-4FAF-B1D5-7DE50E3E93CA}" dt="2021-11-17T11:10:51.157" v="701" actId="14100"/>
          <ac:spMkLst>
            <pc:docMk/>
            <pc:sldMk cId="1516504231" sldId="290"/>
            <ac:spMk id="3" creationId="{5CF31A9D-0EF3-4935-AD81-58F2F713400B}"/>
          </ac:spMkLst>
        </pc:spChg>
        <pc:spChg chg="add mod">
          <ac:chgData name="Pierre Bourdial" userId="19a58df4-e329-4d71-8686-dd0cf6205507" providerId="ADAL" clId="{EA4DCD25-9668-4FAF-B1D5-7DE50E3E93CA}" dt="2021-11-17T11:10:51.157" v="701" actId="14100"/>
          <ac:spMkLst>
            <pc:docMk/>
            <pc:sldMk cId="1516504231" sldId="290"/>
            <ac:spMk id="4" creationId="{5A4CFDD4-D334-4BEA-AF8C-05A08DABB708}"/>
          </ac:spMkLst>
        </pc:spChg>
        <pc:spChg chg="mod">
          <ac:chgData name="Pierre Bourdial" userId="19a58df4-e329-4d71-8686-dd0cf6205507" providerId="ADAL" clId="{EA4DCD25-9668-4FAF-B1D5-7DE50E3E93CA}" dt="2021-11-17T11:08:46.184" v="692" actId="20577"/>
          <ac:spMkLst>
            <pc:docMk/>
            <pc:sldMk cId="1516504231" sldId="290"/>
            <ac:spMk id="11" creationId="{C3E3EA5E-B939-4D64-83EC-03AF1782E206}"/>
          </ac:spMkLst>
        </pc:spChg>
        <pc:spChg chg="mod">
          <ac:chgData name="Pierre Bourdial" userId="19a58df4-e329-4d71-8686-dd0cf6205507" providerId="ADAL" clId="{EA4DCD25-9668-4FAF-B1D5-7DE50E3E93CA}" dt="2021-11-17T11:10:32.626" v="694" actId="6549"/>
          <ac:spMkLst>
            <pc:docMk/>
            <pc:sldMk cId="1516504231" sldId="290"/>
            <ac:spMk id="15" creationId="{FA09BEC1-8F10-4EB3-829C-2A9A0018CD9D}"/>
          </ac:spMkLst>
        </pc:spChg>
        <pc:spChg chg="del">
          <ac:chgData name="Pierre Bourdial" userId="19a58df4-e329-4d71-8686-dd0cf6205507" providerId="ADAL" clId="{EA4DCD25-9668-4FAF-B1D5-7DE50E3E93CA}" dt="2021-11-17T11:11:17.217" v="704" actId="478"/>
          <ac:spMkLst>
            <pc:docMk/>
            <pc:sldMk cId="1516504231" sldId="290"/>
            <ac:spMk id="27" creationId="{FF9431CA-EF61-4A8E-8CB4-F554FB225E51}"/>
          </ac:spMkLst>
        </pc:spChg>
        <pc:spChg chg="del">
          <ac:chgData name="Pierre Bourdial" userId="19a58df4-e329-4d71-8686-dd0cf6205507" providerId="ADAL" clId="{EA4DCD25-9668-4FAF-B1D5-7DE50E3E93CA}" dt="2021-11-17T11:11:18.251" v="705" actId="478"/>
          <ac:spMkLst>
            <pc:docMk/>
            <pc:sldMk cId="1516504231" sldId="290"/>
            <ac:spMk id="28" creationId="{90E2042A-6D2A-4806-BD64-BA03C5EE681A}"/>
          </ac:spMkLst>
        </pc:spChg>
        <pc:spChg chg="del mod">
          <ac:chgData name="Pierre Bourdial" userId="19a58df4-e329-4d71-8686-dd0cf6205507" providerId="ADAL" clId="{EA4DCD25-9668-4FAF-B1D5-7DE50E3E93CA}" dt="2021-11-17T11:11:12.797" v="703" actId="478"/>
          <ac:spMkLst>
            <pc:docMk/>
            <pc:sldMk cId="1516504231" sldId="290"/>
            <ac:spMk id="29" creationId="{6C960CD1-4331-4FB5-B4D5-69276342F35F}"/>
          </ac:spMkLst>
        </pc:spChg>
        <pc:grpChg chg="mod">
          <ac:chgData name="Pierre Bourdial" userId="19a58df4-e329-4d71-8686-dd0cf6205507" providerId="ADAL" clId="{EA4DCD25-9668-4FAF-B1D5-7DE50E3E93CA}" dt="2021-11-17T11:08:38.370" v="691" actId="14100"/>
          <ac:grpSpMkLst>
            <pc:docMk/>
            <pc:sldMk cId="1516504231" sldId="290"/>
            <ac:grpSpMk id="5" creationId="{4A63D12E-56E8-43F6-9D6A-5C765814747F}"/>
          </ac:grpSpMkLst>
        </pc:grpChg>
        <pc:grpChg chg="mod">
          <ac:chgData name="Pierre Bourdial" userId="19a58df4-e329-4d71-8686-dd0cf6205507" providerId="ADAL" clId="{EA4DCD25-9668-4FAF-B1D5-7DE50E3E93CA}" dt="2021-11-17T11:08:27.022" v="690" actId="1076"/>
          <ac:grpSpMkLst>
            <pc:docMk/>
            <pc:sldMk cId="1516504231" sldId="290"/>
            <ac:grpSpMk id="21" creationId="{DA6C6BDF-DBE6-4A26-B25F-FAA03FED9B6E}"/>
          </ac:grpSpMkLst>
        </pc:grpChg>
        <pc:picChg chg="add mod">
          <ac:chgData name="Pierre Bourdial" userId="19a58df4-e329-4d71-8686-dd0cf6205507" providerId="ADAL" clId="{EA4DCD25-9668-4FAF-B1D5-7DE50E3E93CA}" dt="2021-11-17T11:14:22.427" v="710" actId="14826"/>
          <ac:picMkLst>
            <pc:docMk/>
            <pc:sldMk cId="1516504231" sldId="290"/>
            <ac:picMk id="2" creationId="{7FDF9FD0-8206-4ED4-86B3-88B26B37351F}"/>
          </ac:picMkLst>
        </pc:picChg>
        <pc:picChg chg="add mod">
          <ac:chgData name="Pierre Bourdial" userId="19a58df4-e329-4d71-8686-dd0cf6205507" providerId="ADAL" clId="{EA4DCD25-9668-4FAF-B1D5-7DE50E3E93CA}" dt="2021-11-17T11:14:00.186" v="709" actId="732"/>
          <ac:picMkLst>
            <pc:docMk/>
            <pc:sldMk cId="1516504231" sldId="290"/>
            <ac:picMk id="6" creationId="{8CFF2D13-2379-4359-AC54-592B70BFFCE2}"/>
          </ac:picMkLst>
        </pc:picChg>
        <pc:picChg chg="add del mod">
          <ac:chgData name="Pierre Bourdial" userId="19a58df4-e329-4d71-8686-dd0cf6205507" providerId="ADAL" clId="{EA4DCD25-9668-4FAF-B1D5-7DE50E3E93CA}" dt="2021-11-17T11:07:33.922" v="633" actId="14826"/>
          <ac:picMkLst>
            <pc:docMk/>
            <pc:sldMk cId="1516504231" sldId="290"/>
            <ac:picMk id="14" creationId="{5DAAFCA7-6104-4973-835B-DFD5034156F7}"/>
          </ac:picMkLst>
        </pc:picChg>
        <pc:picChg chg="mod">
          <ac:chgData name="Pierre Bourdial" userId="19a58df4-e329-4d71-8686-dd0cf6205507" providerId="ADAL" clId="{EA4DCD25-9668-4FAF-B1D5-7DE50E3E93CA}" dt="2021-11-17T11:08:15.488" v="686" actId="1076"/>
          <ac:picMkLst>
            <pc:docMk/>
            <pc:sldMk cId="1516504231" sldId="290"/>
            <ac:picMk id="16" creationId="{EEC737CD-31D8-4776-BFAD-407C54C0A197}"/>
          </ac:picMkLst>
        </pc:picChg>
        <pc:picChg chg="mod">
          <ac:chgData name="Pierre Bourdial" userId="19a58df4-e329-4d71-8686-dd0cf6205507" providerId="ADAL" clId="{EA4DCD25-9668-4FAF-B1D5-7DE50E3E93CA}" dt="2021-11-17T11:08:26.673" v="689" actId="1076"/>
          <ac:picMkLst>
            <pc:docMk/>
            <pc:sldMk cId="1516504231" sldId="290"/>
            <ac:picMk id="23" creationId="{DB3E8339-8AE6-4EF2-9B90-B6685B3C9A91}"/>
          </ac:picMkLst>
        </pc:picChg>
      </pc:sldChg>
      <pc:sldChg chg="modSp add mod ord">
        <pc:chgData name="Pierre Bourdial" userId="19a58df4-e329-4d71-8686-dd0cf6205507" providerId="ADAL" clId="{EA4DCD25-9668-4FAF-B1D5-7DE50E3E93CA}" dt="2021-11-18T15:12:15.605" v="797"/>
        <pc:sldMkLst>
          <pc:docMk/>
          <pc:sldMk cId="3735732149" sldId="292"/>
        </pc:sldMkLst>
        <pc:spChg chg="mod">
          <ac:chgData name="Pierre Bourdial" userId="19a58df4-e329-4d71-8686-dd0cf6205507" providerId="ADAL" clId="{EA4DCD25-9668-4FAF-B1D5-7DE50E3E93CA}" dt="2021-11-17T11:15:58.238" v="783" actId="20577"/>
          <ac:spMkLst>
            <pc:docMk/>
            <pc:sldMk cId="3735732149" sldId="292"/>
            <ac:spMk id="4" creationId="{246CA5A6-9096-4A6A-B076-77535BB7739F}"/>
          </ac:spMkLst>
        </pc:spChg>
      </pc:sldChg>
      <pc:sldChg chg="add">
        <pc:chgData name="Pierre Bourdial" userId="19a58df4-e329-4d71-8686-dd0cf6205507" providerId="ADAL" clId="{EA4DCD25-9668-4FAF-B1D5-7DE50E3E93CA}" dt="2021-11-17T11:06:21.494" v="628"/>
        <pc:sldMkLst>
          <pc:docMk/>
          <pc:sldMk cId="1913632788" sldId="293"/>
        </pc:sldMkLst>
      </pc:sldChg>
      <pc:sldChg chg="addSp delSp modSp add del mod modClrScheme chgLayout">
        <pc:chgData name="Pierre Bourdial" userId="19a58df4-e329-4d71-8686-dd0cf6205507" providerId="ADAL" clId="{EA4DCD25-9668-4FAF-B1D5-7DE50E3E93CA}" dt="2021-11-16T14:19:00.485" v="487" actId="478"/>
        <pc:sldMkLst>
          <pc:docMk/>
          <pc:sldMk cId="2765830703" sldId="1669"/>
        </pc:sldMkLst>
        <pc:spChg chg="del mod">
          <ac:chgData name="Pierre Bourdial" userId="19a58df4-e329-4d71-8686-dd0cf6205507" providerId="ADAL" clId="{EA4DCD25-9668-4FAF-B1D5-7DE50E3E93CA}" dt="2021-11-16T14:15:09.847" v="460" actId="478"/>
          <ac:spMkLst>
            <pc:docMk/>
            <pc:sldMk cId="2765830703" sldId="1669"/>
            <ac:spMk id="2" creationId="{EE351FF3-D7E6-4DC6-ACA2-C0F0FA5655A0}"/>
          </ac:spMkLst>
        </pc:spChg>
        <pc:spChg chg="add del mod ord modVis">
          <ac:chgData name="Pierre Bourdial" userId="19a58df4-e329-4d71-8686-dd0cf6205507" providerId="ADAL" clId="{EA4DCD25-9668-4FAF-B1D5-7DE50E3E93CA}" dt="2021-11-16T14:19:00.485" v="487" actId="478"/>
          <ac:spMkLst>
            <pc:docMk/>
            <pc:sldMk cId="2765830703" sldId="1669"/>
            <ac:spMk id="3" creationId="{E5FA7EE2-4682-45D7-BBEA-FCB6E5523C08}"/>
          </ac:spMkLst>
        </pc:spChg>
        <pc:spChg chg="add mod ord modVis">
          <ac:chgData name="Pierre Bourdial" userId="19a58df4-e329-4d71-8686-dd0cf6205507" providerId="ADAL" clId="{EA4DCD25-9668-4FAF-B1D5-7DE50E3E93CA}" dt="2021-11-16T14:18:52.148" v="485" actId="33935"/>
          <ac:spMkLst>
            <pc:docMk/>
            <pc:sldMk cId="2765830703" sldId="1669"/>
            <ac:spMk id="4" creationId="{64D25701-875B-48FF-9970-8925CD9B28DF}"/>
          </ac:spMkLst>
        </pc:spChg>
        <pc:spChg chg="mod ord modVis">
          <ac:chgData name="Pierre Bourdial" userId="19a58df4-e329-4d71-8686-dd0cf6205507" providerId="ADAL" clId="{EA4DCD25-9668-4FAF-B1D5-7DE50E3E93CA}" dt="2021-11-16T14:18:52.148" v="485" actId="33935"/>
          <ac:spMkLst>
            <pc:docMk/>
            <pc:sldMk cId="2765830703" sldId="1669"/>
            <ac:spMk id="9" creationId="{35FB11D7-6C04-4243-92C9-6A006CDA8C4C}"/>
          </ac:spMkLst>
        </pc:spChg>
        <pc:spChg chg="mod modVis">
          <ac:chgData name="Pierre Bourdial" userId="19a58df4-e329-4d71-8686-dd0cf6205507" providerId="ADAL" clId="{EA4DCD25-9668-4FAF-B1D5-7DE50E3E93CA}" dt="2021-11-16T14:18:52.148" v="485" actId="33935"/>
          <ac:spMkLst>
            <pc:docMk/>
            <pc:sldMk cId="2765830703" sldId="1669"/>
            <ac:spMk id="13" creationId="{9DAC14F6-BB82-48B2-85BC-B4B9850A20A8}"/>
          </ac:spMkLst>
        </pc:spChg>
        <pc:spChg chg="mod modVis">
          <ac:chgData name="Pierre Bourdial" userId="19a58df4-e329-4d71-8686-dd0cf6205507" providerId="ADAL" clId="{EA4DCD25-9668-4FAF-B1D5-7DE50E3E93CA}" dt="2021-11-16T14:18:52.148" v="485" actId="33935"/>
          <ac:spMkLst>
            <pc:docMk/>
            <pc:sldMk cId="2765830703" sldId="1669"/>
            <ac:spMk id="15" creationId="{EB810B79-1F49-4CB0-8211-B5B89C8F13F1}"/>
          </ac:spMkLst>
        </pc:spChg>
        <pc:spChg chg="mod modVis">
          <ac:chgData name="Pierre Bourdial" userId="19a58df4-e329-4d71-8686-dd0cf6205507" providerId="ADAL" clId="{EA4DCD25-9668-4FAF-B1D5-7DE50E3E93CA}" dt="2021-11-16T14:18:52.148" v="485" actId="33935"/>
          <ac:spMkLst>
            <pc:docMk/>
            <pc:sldMk cId="2765830703" sldId="1669"/>
            <ac:spMk id="19" creationId="{636EB244-564B-49CB-A9F2-E81E3E231517}"/>
          </ac:spMkLst>
        </pc:spChg>
        <pc:spChg chg="mod modVis">
          <ac:chgData name="Pierre Bourdial" userId="19a58df4-e329-4d71-8686-dd0cf6205507" providerId="ADAL" clId="{EA4DCD25-9668-4FAF-B1D5-7DE50E3E93CA}" dt="2021-11-16T14:18:52.148" v="485" actId="33935"/>
          <ac:spMkLst>
            <pc:docMk/>
            <pc:sldMk cId="2765830703" sldId="1669"/>
            <ac:spMk id="21" creationId="{228A8C32-C14D-479A-9A82-83C3299956EA}"/>
          </ac:spMkLst>
        </pc:spChg>
        <pc:spChg chg="mod modVis">
          <ac:chgData name="Pierre Bourdial" userId="19a58df4-e329-4d71-8686-dd0cf6205507" providerId="ADAL" clId="{EA4DCD25-9668-4FAF-B1D5-7DE50E3E93CA}" dt="2021-11-16T14:18:52.148" v="485" actId="33935"/>
          <ac:spMkLst>
            <pc:docMk/>
            <pc:sldMk cId="2765830703" sldId="1669"/>
            <ac:spMk id="27" creationId="{67179514-1962-4DCF-BDF4-D5A6C419F930}"/>
          </ac:spMkLst>
        </pc:spChg>
        <pc:spChg chg="mod modVis">
          <ac:chgData name="Pierre Bourdial" userId="19a58df4-e329-4d71-8686-dd0cf6205507" providerId="ADAL" clId="{EA4DCD25-9668-4FAF-B1D5-7DE50E3E93CA}" dt="2021-11-16T14:18:52.148" v="485" actId="33935"/>
          <ac:spMkLst>
            <pc:docMk/>
            <pc:sldMk cId="2765830703" sldId="1669"/>
            <ac:spMk id="30" creationId="{82421FCF-3265-4709-976F-6B9E4961A234}"/>
          </ac:spMkLst>
        </pc:spChg>
        <pc:spChg chg="mod modVis">
          <ac:chgData name="Pierre Bourdial" userId="19a58df4-e329-4d71-8686-dd0cf6205507" providerId="ADAL" clId="{EA4DCD25-9668-4FAF-B1D5-7DE50E3E93CA}" dt="2021-11-16T14:18:52.148" v="485" actId="33935"/>
          <ac:spMkLst>
            <pc:docMk/>
            <pc:sldMk cId="2765830703" sldId="1669"/>
            <ac:spMk id="34" creationId="{73AB2F2F-706E-4D26-AB19-95355AB3C10C}"/>
          </ac:spMkLst>
        </pc:spChg>
        <pc:spChg chg="mod modVis">
          <ac:chgData name="Pierre Bourdial" userId="19a58df4-e329-4d71-8686-dd0cf6205507" providerId="ADAL" clId="{EA4DCD25-9668-4FAF-B1D5-7DE50E3E93CA}" dt="2021-11-16T14:18:55.135" v="486" actId="1036"/>
          <ac:spMkLst>
            <pc:docMk/>
            <pc:sldMk cId="2765830703" sldId="1669"/>
            <ac:spMk id="38" creationId="{F066D44D-F023-4061-A3BA-E30B51752352}"/>
          </ac:spMkLst>
        </pc:spChg>
        <pc:graphicFrameChg chg="mod modVis">
          <ac:chgData name="Pierre Bourdial" userId="19a58df4-e329-4d71-8686-dd0cf6205507" providerId="ADAL" clId="{EA4DCD25-9668-4FAF-B1D5-7DE50E3E93CA}" dt="2021-11-16T14:18:52.148" v="485" actId="33935"/>
          <ac:graphicFrameMkLst>
            <pc:docMk/>
            <pc:sldMk cId="2765830703" sldId="1669"/>
            <ac:graphicFrameMk id="40" creationId="{262B5B96-AA6F-4231-8858-BA098479C006}"/>
          </ac:graphicFrameMkLst>
        </pc:graphicFrameChg>
        <pc:picChg chg="mod modVis">
          <ac:chgData name="Pierre Bourdial" userId="19a58df4-e329-4d71-8686-dd0cf6205507" providerId="ADAL" clId="{EA4DCD25-9668-4FAF-B1D5-7DE50E3E93CA}" dt="2021-11-16T14:18:52.148" v="485" actId="33935"/>
          <ac:picMkLst>
            <pc:docMk/>
            <pc:sldMk cId="2765830703" sldId="1669"/>
            <ac:picMk id="11" creationId="{D2A34C35-4FEA-45B0-88FF-36F081ECA2D9}"/>
          </ac:picMkLst>
        </pc:picChg>
        <pc:picChg chg="mod modVis">
          <ac:chgData name="Pierre Bourdial" userId="19a58df4-e329-4d71-8686-dd0cf6205507" providerId="ADAL" clId="{EA4DCD25-9668-4FAF-B1D5-7DE50E3E93CA}" dt="2021-11-16T14:18:52.148" v="485" actId="33935"/>
          <ac:picMkLst>
            <pc:docMk/>
            <pc:sldMk cId="2765830703" sldId="1669"/>
            <ac:picMk id="17" creationId="{46C54506-0E9A-4E15-A3DF-854A9F405210}"/>
          </ac:picMkLst>
        </pc:picChg>
        <pc:picChg chg="mod modVis">
          <ac:chgData name="Pierre Bourdial" userId="19a58df4-e329-4d71-8686-dd0cf6205507" providerId="ADAL" clId="{EA4DCD25-9668-4FAF-B1D5-7DE50E3E93CA}" dt="2021-11-16T14:18:52.148" v="485" actId="33935"/>
          <ac:picMkLst>
            <pc:docMk/>
            <pc:sldMk cId="2765830703" sldId="1669"/>
            <ac:picMk id="23" creationId="{35B4CF8F-E7E2-4A4C-8D1B-FEB21F6A78A2}"/>
          </ac:picMkLst>
        </pc:picChg>
        <pc:picChg chg="mod modVis">
          <ac:chgData name="Pierre Bourdial" userId="19a58df4-e329-4d71-8686-dd0cf6205507" providerId="ADAL" clId="{EA4DCD25-9668-4FAF-B1D5-7DE50E3E93CA}" dt="2021-11-16T14:18:52.148" v="485" actId="33935"/>
          <ac:picMkLst>
            <pc:docMk/>
            <pc:sldMk cId="2765830703" sldId="1669"/>
            <ac:picMk id="25" creationId="{8035F283-B874-4A8D-B4D1-30BA244C2B67}"/>
          </ac:picMkLst>
        </pc:picChg>
        <pc:picChg chg="mod modVis">
          <ac:chgData name="Pierre Bourdial" userId="19a58df4-e329-4d71-8686-dd0cf6205507" providerId="ADAL" clId="{EA4DCD25-9668-4FAF-B1D5-7DE50E3E93CA}" dt="2021-11-16T14:18:52.148" v="485" actId="33935"/>
          <ac:picMkLst>
            <pc:docMk/>
            <pc:sldMk cId="2765830703" sldId="1669"/>
            <ac:picMk id="29" creationId="{BE3A498B-34C0-4AAD-9A25-DFE22EE827CA}"/>
          </ac:picMkLst>
        </pc:picChg>
        <pc:picChg chg="mod modVis">
          <ac:chgData name="Pierre Bourdial" userId="19a58df4-e329-4d71-8686-dd0cf6205507" providerId="ADAL" clId="{EA4DCD25-9668-4FAF-B1D5-7DE50E3E93CA}" dt="2021-11-16T14:18:52.148" v="485" actId="33935"/>
          <ac:picMkLst>
            <pc:docMk/>
            <pc:sldMk cId="2765830703" sldId="1669"/>
            <ac:picMk id="32" creationId="{42B0AE1D-F4C8-4302-B7A0-87CFDCCA8D14}"/>
          </ac:picMkLst>
        </pc:picChg>
        <pc:picChg chg="mod modVis">
          <ac:chgData name="Pierre Bourdial" userId="19a58df4-e329-4d71-8686-dd0cf6205507" providerId="ADAL" clId="{EA4DCD25-9668-4FAF-B1D5-7DE50E3E93CA}" dt="2021-11-16T14:18:52.148" v="485" actId="33935"/>
          <ac:picMkLst>
            <pc:docMk/>
            <pc:sldMk cId="2765830703" sldId="1669"/>
            <ac:picMk id="36" creationId="{71D49997-BC09-43A0-A571-FDE07AFA1968}"/>
          </ac:picMkLst>
        </pc:picChg>
      </pc:sldChg>
      <pc:sldChg chg="addSp delSp modSp add mod modClrScheme chgLayout">
        <pc:chgData name="Pierre Bourdial" userId="19a58df4-e329-4d71-8686-dd0cf6205507" providerId="ADAL" clId="{EA4DCD25-9668-4FAF-B1D5-7DE50E3E93CA}" dt="2021-11-16T14:20:51.264" v="503" actId="14100"/>
        <pc:sldMkLst>
          <pc:docMk/>
          <pc:sldMk cId="3868889693" sldId="1670"/>
        </pc:sldMkLst>
        <pc:spChg chg="del">
          <ac:chgData name="Pierre Bourdial" userId="19a58df4-e329-4d71-8686-dd0cf6205507" providerId="ADAL" clId="{EA4DCD25-9668-4FAF-B1D5-7DE50E3E93CA}" dt="2021-11-16T14:19:19.168" v="488" actId="478"/>
          <ac:spMkLst>
            <pc:docMk/>
            <pc:sldMk cId="3868889693" sldId="1670"/>
            <ac:spMk id="2" creationId="{FE66F801-0C6F-4641-AF55-AF06B180ED61}"/>
          </ac:spMkLst>
        </pc:spChg>
        <pc:spChg chg="add del mod ord">
          <ac:chgData name="Pierre Bourdial" userId="19a58df4-e329-4d71-8686-dd0cf6205507" providerId="ADAL" clId="{EA4DCD25-9668-4FAF-B1D5-7DE50E3E93CA}" dt="2021-11-16T14:20:25.922" v="499" actId="478"/>
          <ac:spMkLst>
            <pc:docMk/>
            <pc:sldMk cId="3868889693" sldId="1670"/>
            <ac:spMk id="3" creationId="{8BF35ADB-9C3D-4F71-AFC0-151184DD65FD}"/>
          </ac:spMkLst>
        </pc:spChg>
        <pc:spChg chg="add mod ord">
          <ac:chgData name="Pierre Bourdial" userId="19a58df4-e329-4d71-8686-dd0cf6205507" providerId="ADAL" clId="{EA4DCD25-9668-4FAF-B1D5-7DE50E3E93CA}" dt="2021-11-16T14:20:51.264" v="503" actId="14100"/>
          <ac:spMkLst>
            <pc:docMk/>
            <pc:sldMk cId="3868889693" sldId="1670"/>
            <ac:spMk id="5" creationId="{11CFBCE2-A099-46EE-8637-D03329D0A492}"/>
          </ac:spMkLst>
        </pc:spChg>
        <pc:spChg chg="mod ord">
          <ac:chgData name="Pierre Bourdial" userId="19a58df4-e329-4d71-8686-dd0cf6205507" providerId="ADAL" clId="{EA4DCD25-9668-4FAF-B1D5-7DE50E3E93CA}" dt="2021-11-16T14:19:26.002" v="490" actId="27636"/>
          <ac:spMkLst>
            <pc:docMk/>
            <pc:sldMk cId="3868889693" sldId="1670"/>
            <ac:spMk id="9" creationId="{35FB11D7-6C04-4243-92C9-6A006CDA8C4C}"/>
          </ac:spMkLst>
        </pc:spChg>
      </pc:sldChg>
      <pc:sldChg chg="addSp delSp modSp add mod modClrScheme chgLayout">
        <pc:chgData name="Pierre Bourdial" userId="19a58df4-e329-4d71-8686-dd0cf6205507" providerId="ADAL" clId="{EA4DCD25-9668-4FAF-B1D5-7DE50E3E93CA}" dt="2021-11-16T14:18:31.860" v="483" actId="478"/>
        <pc:sldMkLst>
          <pc:docMk/>
          <pc:sldMk cId="778249873" sldId="1672"/>
        </pc:sldMkLst>
        <pc:spChg chg="del">
          <ac:chgData name="Pierre Bourdial" userId="19a58df4-e329-4d71-8686-dd0cf6205507" providerId="ADAL" clId="{EA4DCD25-9668-4FAF-B1D5-7DE50E3E93CA}" dt="2021-11-16T14:17:17.207" v="474" actId="478"/>
          <ac:spMkLst>
            <pc:docMk/>
            <pc:sldMk cId="778249873" sldId="1672"/>
            <ac:spMk id="2" creationId="{55AA9D12-6F72-48EB-B4E8-A841B3205B88}"/>
          </ac:spMkLst>
        </pc:spChg>
        <pc:spChg chg="add del mod">
          <ac:chgData name="Pierre Bourdial" userId="19a58df4-e329-4d71-8686-dd0cf6205507" providerId="ADAL" clId="{EA4DCD25-9668-4FAF-B1D5-7DE50E3E93CA}" dt="2021-11-16T14:17:40.572" v="476" actId="6264"/>
          <ac:spMkLst>
            <pc:docMk/>
            <pc:sldMk cId="778249873" sldId="1672"/>
            <ac:spMk id="4" creationId="{2BF16B54-C831-44B8-B4A8-D5776E67DFDA}"/>
          </ac:spMkLst>
        </pc:spChg>
        <pc:spChg chg="add del mod">
          <ac:chgData name="Pierre Bourdial" userId="19a58df4-e329-4d71-8686-dd0cf6205507" providerId="ADAL" clId="{EA4DCD25-9668-4FAF-B1D5-7DE50E3E93CA}" dt="2021-11-16T14:17:41.775" v="477" actId="6264"/>
          <ac:spMkLst>
            <pc:docMk/>
            <pc:sldMk cId="778249873" sldId="1672"/>
            <ac:spMk id="6" creationId="{7792CDD4-538D-4AAA-9B31-9D049B5BDDAA}"/>
          </ac:spMkLst>
        </pc:spChg>
        <pc:spChg chg="mod ord">
          <ac:chgData name="Pierre Bourdial" userId="19a58df4-e329-4d71-8686-dd0cf6205507" providerId="ADAL" clId="{EA4DCD25-9668-4FAF-B1D5-7DE50E3E93CA}" dt="2021-11-16T14:17:56.285" v="479" actId="700"/>
          <ac:spMkLst>
            <pc:docMk/>
            <pc:sldMk cId="778249873" sldId="1672"/>
            <ac:spMk id="9" creationId="{35FB11D7-6C04-4243-92C9-6A006CDA8C4C}"/>
          </ac:spMkLst>
        </pc:spChg>
        <pc:spChg chg="add del mod ord">
          <ac:chgData name="Pierre Bourdial" userId="19a58df4-e329-4d71-8686-dd0cf6205507" providerId="ADAL" clId="{EA4DCD25-9668-4FAF-B1D5-7DE50E3E93CA}" dt="2021-11-16T14:17:56.285" v="479" actId="700"/>
          <ac:spMkLst>
            <pc:docMk/>
            <pc:sldMk cId="778249873" sldId="1672"/>
            <ac:spMk id="10" creationId="{B505AF65-6FD8-4B43-AF1D-E2855D807031}"/>
          </ac:spMkLst>
        </pc:spChg>
        <pc:spChg chg="add del mod ord">
          <ac:chgData name="Pierre Bourdial" userId="19a58df4-e329-4d71-8686-dd0cf6205507" providerId="ADAL" clId="{EA4DCD25-9668-4FAF-B1D5-7DE50E3E93CA}" dt="2021-11-16T14:18:31.860" v="483" actId="478"/>
          <ac:spMkLst>
            <pc:docMk/>
            <pc:sldMk cId="778249873" sldId="1672"/>
            <ac:spMk id="11" creationId="{F8034D68-988A-48A7-8FF2-57AB04603118}"/>
          </ac:spMkLst>
        </pc:spChg>
        <pc:spChg chg="add mod ord">
          <ac:chgData name="Pierre Bourdial" userId="19a58df4-e329-4d71-8686-dd0cf6205507" providerId="ADAL" clId="{EA4DCD25-9668-4FAF-B1D5-7DE50E3E93CA}" dt="2021-11-16T14:18:22.073" v="482" actId="14100"/>
          <ac:spMkLst>
            <pc:docMk/>
            <pc:sldMk cId="778249873" sldId="1672"/>
            <ac:spMk id="12" creationId="{E5708282-9F13-4EF1-A9A7-414C3CE57103}"/>
          </ac:spMkLst>
        </pc:spChg>
      </pc:sldChg>
      <pc:sldChg chg="addSp delSp modSp add mod modClrScheme chgLayout">
        <pc:chgData name="Pierre Bourdial" userId="19a58df4-e329-4d71-8686-dd0cf6205507" providerId="ADAL" clId="{EA4DCD25-9668-4FAF-B1D5-7DE50E3E93CA}" dt="2021-11-16T14:21:59.614" v="512" actId="478"/>
        <pc:sldMkLst>
          <pc:docMk/>
          <pc:sldMk cId="3672357946" sldId="1673"/>
        </pc:sldMkLst>
        <pc:spChg chg="add mod ord">
          <ac:chgData name="Pierre Bourdial" userId="19a58df4-e329-4d71-8686-dd0cf6205507" providerId="ADAL" clId="{EA4DCD25-9668-4FAF-B1D5-7DE50E3E93CA}" dt="2021-11-16T14:20:15.441" v="498" actId="14100"/>
          <ac:spMkLst>
            <pc:docMk/>
            <pc:sldMk cId="3672357946" sldId="1673"/>
            <ac:spMk id="2" creationId="{00F22500-1747-4286-93DA-274A12C3BD99}"/>
          </ac:spMkLst>
        </pc:spChg>
        <pc:spChg chg="del">
          <ac:chgData name="Pierre Bourdial" userId="19a58df4-e329-4d71-8686-dd0cf6205507" providerId="ADAL" clId="{EA4DCD25-9668-4FAF-B1D5-7DE50E3E93CA}" dt="2021-11-16T14:21:59.614" v="512" actId="478"/>
          <ac:spMkLst>
            <pc:docMk/>
            <pc:sldMk cId="3672357946" sldId="1673"/>
            <ac:spMk id="3" creationId="{71CC6CC7-1FB0-43CB-A305-414F0F1A5802}"/>
          </ac:spMkLst>
        </pc:spChg>
        <pc:spChg chg="add del mod ord">
          <ac:chgData name="Pierre Bourdial" userId="19a58df4-e329-4d71-8686-dd0cf6205507" providerId="ADAL" clId="{EA4DCD25-9668-4FAF-B1D5-7DE50E3E93CA}" dt="2021-11-16T14:20:00.649" v="496" actId="478"/>
          <ac:spMkLst>
            <pc:docMk/>
            <pc:sldMk cId="3672357946" sldId="1673"/>
            <ac:spMk id="6" creationId="{69F95E09-6C70-4976-9DA3-CDF29B122BD5}"/>
          </ac:spMkLst>
        </pc:spChg>
        <pc:spChg chg="add del mod ord">
          <ac:chgData name="Pierre Bourdial" userId="19a58df4-e329-4d71-8686-dd0cf6205507" providerId="ADAL" clId="{EA4DCD25-9668-4FAF-B1D5-7DE50E3E93CA}" dt="2021-11-16T14:21:22.539" v="506" actId="478"/>
          <ac:spMkLst>
            <pc:docMk/>
            <pc:sldMk cId="3672357946" sldId="1673"/>
            <ac:spMk id="7" creationId="{7D7F5524-4774-437E-AAED-042676BFF572}"/>
          </ac:spMkLst>
        </pc:spChg>
        <pc:spChg chg="mod ord">
          <ac:chgData name="Pierre Bourdial" userId="19a58df4-e329-4d71-8686-dd0cf6205507" providerId="ADAL" clId="{EA4DCD25-9668-4FAF-B1D5-7DE50E3E93CA}" dt="2021-11-16T14:21:15.860" v="505" actId="700"/>
          <ac:spMkLst>
            <pc:docMk/>
            <pc:sldMk cId="3672357946" sldId="1673"/>
            <ac:spMk id="9" creationId="{35FB11D7-6C04-4243-92C9-6A006CDA8C4C}"/>
          </ac:spMkLst>
        </pc:spChg>
      </pc:sldChg>
      <pc:sldChg chg="modSp add mod modClrScheme chgLayout">
        <pc:chgData name="Pierre Bourdial" userId="19a58df4-e329-4d71-8686-dd0cf6205507" providerId="ADAL" clId="{EA4DCD25-9668-4FAF-B1D5-7DE50E3E93CA}" dt="2021-11-16T14:24:28.675" v="531" actId="313"/>
        <pc:sldMkLst>
          <pc:docMk/>
          <pc:sldMk cId="804718762" sldId="1674"/>
        </pc:sldMkLst>
        <pc:spChg chg="mod ord">
          <ac:chgData name="Pierre Bourdial" userId="19a58df4-e329-4d71-8686-dd0cf6205507" providerId="ADAL" clId="{EA4DCD25-9668-4FAF-B1D5-7DE50E3E93CA}" dt="2021-11-16T14:24:01.865" v="530" actId="27636"/>
          <ac:spMkLst>
            <pc:docMk/>
            <pc:sldMk cId="804718762" sldId="1674"/>
            <ac:spMk id="3" creationId="{EA54E635-6503-418F-BDDD-0C314CFC8D11}"/>
          </ac:spMkLst>
        </pc:spChg>
        <pc:graphicFrameChg chg="mod ord">
          <ac:chgData name="Pierre Bourdial" userId="19a58df4-e329-4d71-8686-dd0cf6205507" providerId="ADAL" clId="{EA4DCD25-9668-4FAF-B1D5-7DE50E3E93CA}" dt="2021-11-16T14:24:28.675" v="531" actId="313"/>
          <ac:graphicFrameMkLst>
            <pc:docMk/>
            <pc:sldMk cId="804718762" sldId="1674"/>
            <ac:graphicFrameMk id="5" creationId="{8AE0ADBC-33D4-4559-93EB-431A0C543722}"/>
          </ac:graphicFrameMkLst>
        </pc:graphicFrameChg>
      </pc:sldChg>
      <pc:sldChg chg="addSp delSp modSp add mod modClrScheme chgLayout">
        <pc:chgData name="Pierre Bourdial" userId="19a58df4-e329-4d71-8686-dd0cf6205507" providerId="ADAL" clId="{EA4DCD25-9668-4FAF-B1D5-7DE50E3E93CA}" dt="2021-11-16T14:21:54.742" v="511" actId="478"/>
        <pc:sldMkLst>
          <pc:docMk/>
          <pc:sldMk cId="2549002172" sldId="1675"/>
        </pc:sldMkLst>
        <pc:spChg chg="del">
          <ac:chgData name="Pierre Bourdial" userId="19a58df4-e329-4d71-8686-dd0cf6205507" providerId="ADAL" clId="{EA4DCD25-9668-4FAF-B1D5-7DE50E3E93CA}" dt="2021-11-16T14:21:54.742" v="511" actId="478"/>
          <ac:spMkLst>
            <pc:docMk/>
            <pc:sldMk cId="2549002172" sldId="1675"/>
            <ac:spMk id="2" creationId="{8E761C1E-FDA7-4F8E-B0DE-614D13554CDA}"/>
          </ac:spMkLst>
        </pc:spChg>
        <pc:spChg chg="add del mod ord">
          <ac:chgData name="Pierre Bourdial" userId="19a58df4-e329-4d71-8686-dd0cf6205507" providerId="ADAL" clId="{EA4DCD25-9668-4FAF-B1D5-7DE50E3E93CA}" dt="2021-11-16T14:21:51.361" v="510" actId="478"/>
          <ac:spMkLst>
            <pc:docMk/>
            <pc:sldMk cId="2549002172" sldId="1675"/>
            <ac:spMk id="4" creationId="{41F559E9-FE00-4AC5-8B42-B269F898F4B5}"/>
          </ac:spMkLst>
        </pc:spChg>
        <pc:spChg chg="add mod ord">
          <ac:chgData name="Pierre Bourdial" userId="19a58df4-e329-4d71-8686-dd0cf6205507" providerId="ADAL" clId="{EA4DCD25-9668-4FAF-B1D5-7DE50E3E93CA}" dt="2021-11-16T14:21:47.255" v="509" actId="14100"/>
          <ac:spMkLst>
            <pc:docMk/>
            <pc:sldMk cId="2549002172" sldId="1675"/>
            <ac:spMk id="5" creationId="{E57AF06A-CD78-46BD-9D15-EDD88F415ACA}"/>
          </ac:spMkLst>
        </pc:spChg>
        <pc:spChg chg="mod ord">
          <ac:chgData name="Pierre Bourdial" userId="19a58df4-e329-4d71-8686-dd0cf6205507" providerId="ADAL" clId="{EA4DCD25-9668-4FAF-B1D5-7DE50E3E93CA}" dt="2021-11-16T14:21:08.114" v="504" actId="700"/>
          <ac:spMkLst>
            <pc:docMk/>
            <pc:sldMk cId="2549002172" sldId="1675"/>
            <ac:spMk id="9" creationId="{35FB11D7-6C04-4243-92C9-6A006CDA8C4C}"/>
          </ac:spMkLst>
        </pc:spChg>
      </pc:sldChg>
      <pc:sldChg chg="addSp delSp modSp add mod modClrScheme chgLayout">
        <pc:chgData name="Pierre Bourdial" userId="19a58df4-e329-4d71-8686-dd0cf6205507" providerId="ADAL" clId="{EA4DCD25-9668-4FAF-B1D5-7DE50E3E93CA}" dt="2021-11-18T14:22:42.309" v="788" actId="1076"/>
        <pc:sldMkLst>
          <pc:docMk/>
          <pc:sldMk cId="3904419180" sldId="1676"/>
        </pc:sldMkLst>
        <pc:spChg chg="add ord">
          <ac:chgData name="Pierre Bourdial" userId="19a58df4-e329-4d71-8686-dd0cf6205507" providerId="ADAL" clId="{EA4DCD25-9668-4FAF-B1D5-7DE50E3E93CA}" dt="2021-11-16T14:22:31.594" v="520" actId="13244"/>
          <ac:spMkLst>
            <pc:docMk/>
            <pc:sldMk cId="3904419180" sldId="1676"/>
            <ac:spMk id="5" creationId="{E010B9B6-5D06-4252-8BB9-CAFAA275DE6A}"/>
          </ac:spMkLst>
        </pc:spChg>
        <pc:spChg chg="add del mod ord">
          <ac:chgData name="Pierre Bourdial" userId="19a58df4-e329-4d71-8686-dd0cf6205507" providerId="ADAL" clId="{EA4DCD25-9668-4FAF-B1D5-7DE50E3E93CA}" dt="2021-11-16T14:22:43.320" v="522" actId="478"/>
          <ac:spMkLst>
            <pc:docMk/>
            <pc:sldMk cId="3904419180" sldId="1676"/>
            <ac:spMk id="6" creationId="{4780C459-C4BC-4473-AFA5-DD1975B27D82}"/>
          </ac:spMkLst>
        </pc:spChg>
        <pc:spChg chg="mod ord">
          <ac:chgData name="Pierre Bourdial" userId="19a58df4-e329-4d71-8686-dd0cf6205507" providerId="ADAL" clId="{EA4DCD25-9668-4FAF-B1D5-7DE50E3E93CA}" dt="2021-11-16T14:22:37.509" v="521" actId="700"/>
          <ac:spMkLst>
            <pc:docMk/>
            <pc:sldMk cId="3904419180" sldId="1676"/>
            <ac:spMk id="9" creationId="{35FB11D7-6C04-4243-92C9-6A006CDA8C4C}"/>
          </ac:spMkLst>
        </pc:spChg>
        <pc:picChg chg="add mod">
          <ac:chgData name="Pierre Bourdial" userId="19a58df4-e329-4d71-8686-dd0cf6205507" providerId="ADAL" clId="{EA4DCD25-9668-4FAF-B1D5-7DE50E3E93CA}" dt="2021-11-18T14:22:42.309" v="788" actId="1076"/>
          <ac:picMkLst>
            <pc:docMk/>
            <pc:sldMk cId="3904419180" sldId="1676"/>
            <ac:picMk id="8" creationId="{44959522-AB2D-4FEA-B83D-15065D722DDF}"/>
          </ac:picMkLst>
        </pc:picChg>
        <pc:picChg chg="del">
          <ac:chgData name="Pierre Bourdial" userId="19a58df4-e329-4d71-8686-dd0cf6205507" providerId="ADAL" clId="{EA4DCD25-9668-4FAF-B1D5-7DE50E3E93CA}" dt="2021-11-18T14:22:33.391" v="784" actId="478"/>
          <ac:picMkLst>
            <pc:docMk/>
            <pc:sldMk cId="3904419180" sldId="1676"/>
            <ac:picMk id="11266" creationId="{A8458F85-AA7B-4B47-B820-C92EA01D5614}"/>
          </ac:picMkLst>
        </pc:picChg>
      </pc:sldChg>
      <pc:sldChg chg="addSp delSp modSp add mod modClrScheme chgLayout">
        <pc:chgData name="Pierre Bourdial" userId="19a58df4-e329-4d71-8686-dd0cf6205507" providerId="ADAL" clId="{EA4DCD25-9668-4FAF-B1D5-7DE50E3E93CA}" dt="2021-11-16T14:22:26.594" v="518" actId="478"/>
        <pc:sldMkLst>
          <pc:docMk/>
          <pc:sldMk cId="3073621442" sldId="1677"/>
        </pc:sldMkLst>
        <pc:spChg chg="del">
          <ac:chgData name="Pierre Bourdial" userId="19a58df4-e329-4d71-8686-dd0cf6205507" providerId="ADAL" clId="{EA4DCD25-9668-4FAF-B1D5-7DE50E3E93CA}" dt="2021-11-16T14:22:26.594" v="518" actId="478"/>
          <ac:spMkLst>
            <pc:docMk/>
            <pc:sldMk cId="3073621442" sldId="1677"/>
            <ac:spMk id="2" creationId="{3B8FD80E-CB6D-4032-8E69-23F5D1A72383}"/>
          </ac:spMkLst>
        </pc:spChg>
        <pc:spChg chg="add del mod ord">
          <ac:chgData name="Pierre Bourdial" userId="19a58df4-e329-4d71-8686-dd0cf6205507" providerId="ADAL" clId="{EA4DCD25-9668-4FAF-B1D5-7DE50E3E93CA}" dt="2021-11-16T14:22:13.380" v="514" actId="700"/>
          <ac:spMkLst>
            <pc:docMk/>
            <pc:sldMk cId="3073621442" sldId="1677"/>
            <ac:spMk id="5" creationId="{128F9DEB-15F5-43E5-9182-DEC08555B8A5}"/>
          </ac:spMkLst>
        </pc:spChg>
        <pc:spChg chg="add mod ord">
          <ac:chgData name="Pierre Bourdial" userId="19a58df4-e329-4d71-8686-dd0cf6205507" providerId="ADAL" clId="{EA4DCD25-9668-4FAF-B1D5-7DE50E3E93CA}" dt="2021-11-16T14:22:13.380" v="514" actId="700"/>
          <ac:spMkLst>
            <pc:docMk/>
            <pc:sldMk cId="3073621442" sldId="1677"/>
            <ac:spMk id="6" creationId="{9D5B7C71-F331-4F83-8DFC-9B705DBE101D}"/>
          </ac:spMkLst>
        </pc:spChg>
        <pc:spChg chg="mod ord">
          <ac:chgData name="Pierre Bourdial" userId="19a58df4-e329-4d71-8686-dd0cf6205507" providerId="ADAL" clId="{EA4DCD25-9668-4FAF-B1D5-7DE50E3E93CA}" dt="2021-11-16T14:22:13.380" v="514" actId="700"/>
          <ac:spMkLst>
            <pc:docMk/>
            <pc:sldMk cId="3073621442" sldId="1677"/>
            <ac:spMk id="9" creationId="{35FB11D7-6C04-4243-92C9-6A006CDA8C4C}"/>
          </ac:spMkLst>
        </pc:spChg>
        <pc:spChg chg="add mod ord">
          <ac:chgData name="Pierre Bourdial" userId="19a58df4-e329-4d71-8686-dd0cf6205507" providerId="ADAL" clId="{EA4DCD25-9668-4FAF-B1D5-7DE50E3E93CA}" dt="2021-11-16T14:22:22.570" v="517" actId="14100"/>
          <ac:spMkLst>
            <pc:docMk/>
            <pc:sldMk cId="3073621442" sldId="1677"/>
            <ac:spMk id="11" creationId="{5FE65E8A-5DC3-45F3-B347-A8F314343B3E}"/>
          </ac:spMkLst>
        </pc:spChg>
      </pc:sldChg>
      <pc:sldChg chg="modSp add mod modClrScheme chgLayout">
        <pc:chgData name="Pierre Bourdial" userId="19a58df4-e329-4d71-8686-dd0cf6205507" providerId="ADAL" clId="{EA4DCD25-9668-4FAF-B1D5-7DE50E3E93CA}" dt="2021-11-16T15:02:01.315" v="627" actId="20577"/>
        <pc:sldMkLst>
          <pc:docMk/>
          <pc:sldMk cId="2397938764" sldId="1680"/>
        </pc:sldMkLst>
        <pc:spChg chg="mod ord">
          <ac:chgData name="Pierre Bourdial" userId="19a58df4-e329-4d71-8686-dd0cf6205507" providerId="ADAL" clId="{EA4DCD25-9668-4FAF-B1D5-7DE50E3E93CA}" dt="2021-11-16T14:25:59.804" v="550" actId="27636"/>
          <ac:spMkLst>
            <pc:docMk/>
            <pc:sldMk cId="2397938764" sldId="1680"/>
            <ac:spMk id="2" creationId="{CC4A41FA-1CB8-4684-82E2-FC4290E3E809}"/>
          </ac:spMkLst>
        </pc:spChg>
        <pc:spChg chg="mod ord">
          <ac:chgData name="Pierre Bourdial" userId="19a58df4-e329-4d71-8686-dd0cf6205507" providerId="ADAL" clId="{EA4DCD25-9668-4FAF-B1D5-7DE50E3E93CA}" dt="2021-11-16T15:02:01.315" v="627" actId="20577"/>
          <ac:spMkLst>
            <pc:docMk/>
            <pc:sldMk cId="2397938764" sldId="1680"/>
            <ac:spMk id="3" creationId="{B1A78BB0-2C76-4C2C-A3F6-DDE8E20FE4D0}"/>
          </ac:spMkLst>
        </pc:spChg>
        <pc:spChg chg="mod">
          <ac:chgData name="Pierre Bourdial" userId="19a58df4-e329-4d71-8686-dd0cf6205507" providerId="ADAL" clId="{EA4DCD25-9668-4FAF-B1D5-7DE50E3E93CA}" dt="2021-11-16T14:25:50.834" v="545" actId="14100"/>
          <ac:spMkLst>
            <pc:docMk/>
            <pc:sldMk cId="2397938764" sldId="1680"/>
            <ac:spMk id="7" creationId="{599197C1-5487-4B3D-9569-EAB23DE24390}"/>
          </ac:spMkLst>
        </pc:spChg>
        <pc:picChg chg="mod modCrop">
          <ac:chgData name="Pierre Bourdial" userId="19a58df4-e329-4d71-8686-dd0cf6205507" providerId="ADAL" clId="{EA4DCD25-9668-4FAF-B1D5-7DE50E3E93CA}" dt="2021-11-16T14:25:46.817" v="544" actId="1076"/>
          <ac:picMkLst>
            <pc:docMk/>
            <pc:sldMk cId="2397938764" sldId="1680"/>
            <ac:picMk id="6" creationId="{5C1CCEDD-472B-4873-B1B5-916F354310AE}"/>
          </ac:picMkLst>
        </pc:picChg>
      </pc:sldChg>
      <pc:sldChg chg="addSp delSp modSp add mod modClrScheme chgLayout">
        <pc:chgData name="Pierre Bourdial" userId="19a58df4-e329-4d71-8686-dd0cf6205507" providerId="ADAL" clId="{EA4DCD25-9668-4FAF-B1D5-7DE50E3E93CA}" dt="2021-11-18T14:24:53.126" v="795" actId="1076"/>
        <pc:sldMkLst>
          <pc:docMk/>
          <pc:sldMk cId="3986304868" sldId="1682"/>
        </pc:sldMkLst>
        <pc:spChg chg="add ord">
          <ac:chgData name="Pierre Bourdial" userId="19a58df4-e329-4d71-8686-dd0cf6205507" providerId="ADAL" clId="{EA4DCD25-9668-4FAF-B1D5-7DE50E3E93CA}" dt="2021-11-16T14:22:49.754" v="524" actId="13244"/>
          <ac:spMkLst>
            <pc:docMk/>
            <pc:sldMk cId="3986304868" sldId="1682"/>
            <ac:spMk id="2" creationId="{2B00EA02-92CC-4BE6-9B5B-6682C45B2886}"/>
          </ac:spMkLst>
        </pc:spChg>
        <pc:spChg chg="del">
          <ac:chgData name="Pierre Bourdial" userId="19a58df4-e329-4d71-8686-dd0cf6205507" providerId="ADAL" clId="{EA4DCD25-9668-4FAF-B1D5-7DE50E3E93CA}" dt="2021-11-16T14:23:04.791" v="526" actId="478"/>
          <ac:spMkLst>
            <pc:docMk/>
            <pc:sldMk cId="3986304868" sldId="1682"/>
            <ac:spMk id="3" creationId="{CBFD95EF-2055-471F-AA0F-E7615DD3BBF9}"/>
          </ac:spMkLst>
        </pc:spChg>
        <pc:spChg chg="add del mod ord">
          <ac:chgData name="Pierre Bourdial" userId="19a58df4-e329-4d71-8686-dd0cf6205507" providerId="ADAL" clId="{EA4DCD25-9668-4FAF-B1D5-7DE50E3E93CA}" dt="2021-11-16T14:23:08.340" v="527" actId="478"/>
          <ac:spMkLst>
            <pc:docMk/>
            <pc:sldMk cId="3986304868" sldId="1682"/>
            <ac:spMk id="4" creationId="{0AB1A7AF-161E-4F74-B1F1-6C02EDAB721A}"/>
          </ac:spMkLst>
        </pc:spChg>
        <pc:spChg chg="mod ord">
          <ac:chgData name="Pierre Bourdial" userId="19a58df4-e329-4d71-8686-dd0cf6205507" providerId="ADAL" clId="{EA4DCD25-9668-4FAF-B1D5-7DE50E3E93CA}" dt="2021-11-16T14:22:59.663" v="525" actId="700"/>
          <ac:spMkLst>
            <pc:docMk/>
            <pc:sldMk cId="3986304868" sldId="1682"/>
            <ac:spMk id="9" creationId="{35FB11D7-6C04-4243-92C9-6A006CDA8C4C}"/>
          </ac:spMkLst>
        </pc:spChg>
        <pc:graphicFrameChg chg="mod">
          <ac:chgData name="Pierre Bourdial" userId="19a58df4-e329-4d71-8686-dd0cf6205507" providerId="ADAL" clId="{EA4DCD25-9668-4FAF-B1D5-7DE50E3E93CA}" dt="2021-11-18T14:24:46.008" v="794"/>
          <ac:graphicFrameMkLst>
            <pc:docMk/>
            <pc:sldMk cId="3986304868" sldId="1682"/>
            <ac:graphicFrameMk id="40" creationId="{262B5B96-AA6F-4231-8858-BA098479C006}"/>
          </ac:graphicFrameMkLst>
        </pc:graphicFrameChg>
        <pc:picChg chg="add mod">
          <ac:chgData name="Pierre Bourdial" userId="19a58df4-e329-4d71-8686-dd0cf6205507" providerId="ADAL" clId="{EA4DCD25-9668-4FAF-B1D5-7DE50E3E93CA}" dt="2021-11-18T14:24:53.126" v="795" actId="1076"/>
          <ac:picMkLst>
            <pc:docMk/>
            <pc:sldMk cId="3986304868" sldId="1682"/>
            <ac:picMk id="13" creationId="{94B70C56-D200-4AB9-BC8D-F79C8E559A05}"/>
          </ac:picMkLst>
        </pc:picChg>
        <pc:picChg chg="mod">
          <ac:chgData name="Pierre Bourdial" userId="19a58df4-e329-4d71-8686-dd0cf6205507" providerId="ADAL" clId="{EA4DCD25-9668-4FAF-B1D5-7DE50E3E93CA}" dt="2021-11-18T14:24:00.410" v="790" actId="1076"/>
          <ac:picMkLst>
            <pc:docMk/>
            <pc:sldMk cId="3986304868" sldId="1682"/>
            <ac:picMk id="2050" creationId="{86246896-A803-46AF-A5C1-2ACEDCF98C2E}"/>
          </ac:picMkLst>
        </pc:picChg>
      </pc:sldChg>
      <pc:sldChg chg="add">
        <pc:chgData name="Pierre Bourdial" userId="19a58df4-e329-4d71-8686-dd0cf6205507" providerId="ADAL" clId="{EA4DCD25-9668-4FAF-B1D5-7DE50E3E93CA}" dt="2021-11-17T11:06:21.494" v="628"/>
        <pc:sldMkLst>
          <pc:docMk/>
          <pc:sldMk cId="86418629" sldId="1683"/>
        </pc:sldMkLst>
      </pc:sldChg>
      <pc:sldChg chg="add del">
        <pc:chgData name="Pierre Bourdial" userId="19a58df4-e329-4d71-8686-dd0cf6205507" providerId="ADAL" clId="{EA4DCD25-9668-4FAF-B1D5-7DE50E3E93CA}" dt="2021-11-16T13:25:51.141" v="26"/>
        <pc:sldMkLst>
          <pc:docMk/>
          <pc:sldMk cId="363256210" sldId="2076136974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95B68F-592A-4626-9073-B6DAEFBCFA49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fr-FR"/>
        </a:p>
      </dgm:t>
    </dgm:pt>
    <dgm:pt modelId="{950C899B-4101-48BC-AAD6-E2E7A4E8C8A0}">
      <dgm:prSet phldrT="[Texte]"/>
      <dgm:spPr/>
      <dgm:t>
        <a:bodyPr/>
        <a:lstStyle/>
        <a:p>
          <a:r>
            <a:rPr lang="fr-FR" dirty="0"/>
            <a:t>Gestion des identités avec </a:t>
          </a:r>
          <a:r>
            <a:rPr lang="fr-FR" b="1" dirty="0">
              <a:sym typeface="Wingdings" panose="05000000000000000000" pitchFamily="2" charset="2"/>
            </a:rPr>
            <a:t>Azure AD </a:t>
          </a:r>
          <a:r>
            <a:rPr lang="fr-FR" b="0" dirty="0">
              <a:sym typeface="Wingdings" panose="05000000000000000000" pitchFamily="2" charset="2"/>
            </a:rPr>
            <a:t>et</a:t>
          </a:r>
          <a:r>
            <a:rPr lang="fr-FR" b="1" dirty="0">
              <a:sym typeface="Wingdings" panose="05000000000000000000" pitchFamily="2" charset="2"/>
            </a:rPr>
            <a:t> Azure AD B2C</a:t>
          </a:r>
          <a:endParaRPr lang="fr-FR" b="1" dirty="0"/>
        </a:p>
      </dgm:t>
    </dgm:pt>
    <dgm:pt modelId="{79478F3C-70E4-4F99-AE1B-4AEEA051233B}" type="parTrans" cxnId="{92980655-285C-494A-8E21-67F99260B622}">
      <dgm:prSet/>
      <dgm:spPr/>
      <dgm:t>
        <a:bodyPr/>
        <a:lstStyle/>
        <a:p>
          <a:endParaRPr lang="fr-FR"/>
        </a:p>
      </dgm:t>
    </dgm:pt>
    <dgm:pt modelId="{3AE2A431-FBE0-4E91-9774-8AF9FABC281B}" type="sibTrans" cxnId="{92980655-285C-494A-8E21-67F99260B622}">
      <dgm:prSet/>
      <dgm:spPr/>
      <dgm:t>
        <a:bodyPr/>
        <a:lstStyle/>
        <a:p>
          <a:endParaRPr lang="fr-FR"/>
        </a:p>
      </dgm:t>
    </dgm:pt>
    <dgm:pt modelId="{C74DA2E5-EED1-4A00-B6BC-F67120956431}">
      <dgm:prSet/>
      <dgm:spPr/>
      <dgm:t>
        <a:bodyPr/>
        <a:lstStyle/>
        <a:p>
          <a:r>
            <a:rPr lang="fr-FR" dirty="0"/>
            <a:t>Intégration des emails dans Dataverse avec </a:t>
          </a:r>
          <a:r>
            <a:rPr lang="fr-FR" b="1" dirty="0">
              <a:sym typeface="Wingdings" panose="05000000000000000000" pitchFamily="2" charset="2"/>
            </a:rPr>
            <a:t>Exchange</a:t>
          </a:r>
          <a:endParaRPr lang="fr-FR" b="1" dirty="0"/>
        </a:p>
      </dgm:t>
    </dgm:pt>
    <dgm:pt modelId="{9B965D8A-2A8F-46C0-A5EA-AEC391F50A17}" type="parTrans" cxnId="{7CA33BC1-9886-416D-8613-BF2DB7E9BB97}">
      <dgm:prSet/>
      <dgm:spPr/>
      <dgm:t>
        <a:bodyPr/>
        <a:lstStyle/>
        <a:p>
          <a:endParaRPr lang="fr-FR"/>
        </a:p>
      </dgm:t>
    </dgm:pt>
    <dgm:pt modelId="{04948555-0A83-4C00-87E2-BEC5FA496676}" type="sibTrans" cxnId="{7CA33BC1-9886-416D-8613-BF2DB7E9BB97}">
      <dgm:prSet/>
      <dgm:spPr/>
      <dgm:t>
        <a:bodyPr/>
        <a:lstStyle/>
        <a:p>
          <a:endParaRPr lang="fr-FR"/>
        </a:p>
      </dgm:t>
    </dgm:pt>
    <dgm:pt modelId="{CD5B6A1A-AD3E-4F7A-84BB-37FB5F51996D}">
      <dgm:prSet/>
      <dgm:spPr/>
      <dgm:t>
        <a:bodyPr/>
        <a:lstStyle/>
        <a:p>
          <a:r>
            <a:rPr lang="fr-FR" dirty="0"/>
            <a:t>Gestion de la collaboration avec </a:t>
          </a:r>
          <a:r>
            <a:rPr lang="fr-FR" b="1" dirty="0">
              <a:sym typeface="Wingdings" panose="05000000000000000000" pitchFamily="2" charset="2"/>
            </a:rPr>
            <a:t>Teams</a:t>
          </a:r>
          <a:endParaRPr lang="fr-FR" b="1" dirty="0"/>
        </a:p>
      </dgm:t>
    </dgm:pt>
    <dgm:pt modelId="{C07D85DD-8377-4FF8-B1FD-E8BB8A9D2229}" type="parTrans" cxnId="{1783308E-3DBA-4812-BA55-B44F611B7EAA}">
      <dgm:prSet/>
      <dgm:spPr/>
      <dgm:t>
        <a:bodyPr/>
        <a:lstStyle/>
        <a:p>
          <a:endParaRPr lang="fr-FR"/>
        </a:p>
      </dgm:t>
    </dgm:pt>
    <dgm:pt modelId="{09D083C1-270B-4486-ADBD-2D9666F37ACB}" type="sibTrans" cxnId="{1783308E-3DBA-4812-BA55-B44F611B7EAA}">
      <dgm:prSet/>
      <dgm:spPr/>
      <dgm:t>
        <a:bodyPr/>
        <a:lstStyle/>
        <a:p>
          <a:endParaRPr lang="fr-FR"/>
        </a:p>
      </dgm:t>
    </dgm:pt>
    <dgm:pt modelId="{09A6EED4-6F24-4A0C-A294-9BA4A72A06E5}">
      <dgm:prSet/>
      <dgm:spPr/>
      <dgm:t>
        <a:bodyPr/>
        <a:lstStyle/>
        <a:p>
          <a:r>
            <a:rPr lang="fr-FR" dirty="0"/>
            <a:t>Référentiel de document avec </a:t>
          </a:r>
          <a:r>
            <a:rPr lang="fr-FR" b="1" dirty="0">
              <a:sym typeface="Wingdings" panose="05000000000000000000" pitchFamily="2" charset="2"/>
            </a:rPr>
            <a:t>SharePoint</a:t>
          </a:r>
        </a:p>
      </dgm:t>
    </dgm:pt>
    <dgm:pt modelId="{23C19201-C51C-4AD7-A2BE-579D33E178D9}" type="parTrans" cxnId="{9495F903-C6E6-4528-9B7E-394D1D850229}">
      <dgm:prSet/>
      <dgm:spPr/>
      <dgm:t>
        <a:bodyPr/>
        <a:lstStyle/>
        <a:p>
          <a:endParaRPr lang="fr-FR"/>
        </a:p>
      </dgm:t>
    </dgm:pt>
    <dgm:pt modelId="{55C120FA-31F2-4FCB-98B3-018D24FAA65E}" type="sibTrans" cxnId="{9495F903-C6E6-4528-9B7E-394D1D850229}">
      <dgm:prSet/>
      <dgm:spPr/>
      <dgm:t>
        <a:bodyPr/>
        <a:lstStyle/>
        <a:p>
          <a:endParaRPr lang="fr-FR"/>
        </a:p>
      </dgm:t>
    </dgm:pt>
    <dgm:pt modelId="{59986B66-FBA9-487C-AFA8-855F4E64A915}">
      <dgm:prSet/>
      <dgm:spPr/>
      <dgm:t>
        <a:bodyPr/>
        <a:lstStyle/>
        <a:p>
          <a:r>
            <a:rPr lang="fr-FR" dirty="0">
              <a:sym typeface="Wingdings" panose="05000000000000000000" pitchFamily="2" charset="2"/>
            </a:rPr>
            <a:t>Gestion des formations en vidéos avec </a:t>
          </a:r>
          <a:r>
            <a:rPr lang="fr-FR" b="1" dirty="0">
              <a:sym typeface="Wingdings" panose="05000000000000000000" pitchFamily="2" charset="2"/>
            </a:rPr>
            <a:t>Stream</a:t>
          </a:r>
          <a:endParaRPr lang="fr-FR" b="1" dirty="0"/>
        </a:p>
      </dgm:t>
    </dgm:pt>
    <dgm:pt modelId="{0DB62C71-AA3B-4AF9-B6DB-879DB9491759}" type="parTrans" cxnId="{3A12D1E1-E9EF-48FC-A6E8-60F7CC152E1A}">
      <dgm:prSet/>
      <dgm:spPr/>
      <dgm:t>
        <a:bodyPr/>
        <a:lstStyle/>
        <a:p>
          <a:endParaRPr lang="fr-FR"/>
        </a:p>
      </dgm:t>
    </dgm:pt>
    <dgm:pt modelId="{034C0687-7C01-416F-9F99-3B4AB599E35F}" type="sibTrans" cxnId="{3A12D1E1-E9EF-48FC-A6E8-60F7CC152E1A}">
      <dgm:prSet/>
      <dgm:spPr/>
      <dgm:t>
        <a:bodyPr/>
        <a:lstStyle/>
        <a:p>
          <a:endParaRPr lang="fr-FR"/>
        </a:p>
      </dgm:t>
    </dgm:pt>
    <dgm:pt modelId="{F3F55590-D99C-414C-B7AB-FD38D1F6DD2C}">
      <dgm:prSet phldrT="[Texte]"/>
      <dgm:spPr/>
      <dgm:t>
        <a:bodyPr/>
        <a:lstStyle/>
        <a:p>
          <a:r>
            <a:rPr lang="fr-FR" dirty="0"/>
            <a:t>Gestion des utilisateurs et licences avec </a:t>
          </a:r>
          <a:r>
            <a:rPr lang="fr-FR" b="1" dirty="0">
              <a:sym typeface="Wingdings" panose="05000000000000000000" pitchFamily="2" charset="2"/>
            </a:rPr>
            <a:t>Office 365</a:t>
          </a:r>
          <a:endParaRPr lang="fr-FR" b="1" dirty="0"/>
        </a:p>
      </dgm:t>
    </dgm:pt>
    <dgm:pt modelId="{C4E1D161-F073-409C-B27F-8A0E9665DB35}" type="parTrans" cxnId="{E81428C8-4682-46D8-8276-4D4237A1D7F1}">
      <dgm:prSet/>
      <dgm:spPr/>
      <dgm:t>
        <a:bodyPr/>
        <a:lstStyle/>
        <a:p>
          <a:endParaRPr lang="fr-FR"/>
        </a:p>
      </dgm:t>
    </dgm:pt>
    <dgm:pt modelId="{4EC44378-E72F-4A53-A740-5D51ADA19580}" type="sibTrans" cxnId="{E81428C8-4682-46D8-8276-4D4237A1D7F1}">
      <dgm:prSet/>
      <dgm:spPr/>
      <dgm:t>
        <a:bodyPr/>
        <a:lstStyle/>
        <a:p>
          <a:endParaRPr lang="fr-FR"/>
        </a:p>
      </dgm:t>
    </dgm:pt>
    <dgm:pt modelId="{2418BDBD-6AFA-4736-BB19-315A73C74F99}">
      <dgm:prSet/>
      <dgm:spPr/>
      <dgm:t>
        <a:bodyPr/>
        <a:lstStyle/>
        <a:p>
          <a:r>
            <a:rPr lang="fr-FR" b="0" dirty="0"/>
            <a:t>Gestion des développements avec </a:t>
          </a:r>
          <a:r>
            <a:rPr lang="fr-FR" b="1" dirty="0"/>
            <a:t>Azure Dev Ops </a:t>
          </a:r>
          <a:r>
            <a:rPr lang="fr-FR" b="0" dirty="0"/>
            <a:t>ou </a:t>
          </a:r>
          <a:r>
            <a:rPr lang="fr-FR" b="1" dirty="0"/>
            <a:t>GitHub</a:t>
          </a:r>
        </a:p>
      </dgm:t>
    </dgm:pt>
    <dgm:pt modelId="{86E4AC9F-1897-49E8-83A2-A03E9B1E0F62}" type="parTrans" cxnId="{400229FB-7011-489C-A9B4-0A93C68C68E9}">
      <dgm:prSet/>
      <dgm:spPr/>
      <dgm:t>
        <a:bodyPr/>
        <a:lstStyle/>
        <a:p>
          <a:endParaRPr lang="fr-FR"/>
        </a:p>
      </dgm:t>
    </dgm:pt>
    <dgm:pt modelId="{0795066A-3163-4ADA-81B8-52BBCCFAFD68}" type="sibTrans" cxnId="{400229FB-7011-489C-A9B4-0A93C68C68E9}">
      <dgm:prSet/>
      <dgm:spPr/>
      <dgm:t>
        <a:bodyPr/>
        <a:lstStyle/>
        <a:p>
          <a:endParaRPr lang="fr-FR"/>
        </a:p>
      </dgm:t>
    </dgm:pt>
    <dgm:pt modelId="{3DCD87B7-110F-4EE7-A9EE-CC936D2B797A}" type="pres">
      <dgm:prSet presAssocID="{5995B68F-592A-4626-9073-B6DAEFBCFA49}" presName="Name0" presStyleCnt="0">
        <dgm:presLayoutVars>
          <dgm:chMax val="7"/>
          <dgm:chPref val="7"/>
          <dgm:dir/>
        </dgm:presLayoutVars>
      </dgm:prSet>
      <dgm:spPr/>
    </dgm:pt>
    <dgm:pt modelId="{1D083FBE-E492-40CD-A1AF-09BE8FCA77BA}" type="pres">
      <dgm:prSet presAssocID="{5995B68F-592A-4626-9073-B6DAEFBCFA49}" presName="Name1" presStyleCnt="0"/>
      <dgm:spPr/>
    </dgm:pt>
    <dgm:pt modelId="{D61AE618-0FFF-4BCE-B317-720238A82D71}" type="pres">
      <dgm:prSet presAssocID="{5995B68F-592A-4626-9073-B6DAEFBCFA49}" presName="cycle" presStyleCnt="0"/>
      <dgm:spPr/>
    </dgm:pt>
    <dgm:pt modelId="{99A424C2-F493-42B9-9FD7-49807B365F8D}" type="pres">
      <dgm:prSet presAssocID="{5995B68F-592A-4626-9073-B6DAEFBCFA49}" presName="srcNode" presStyleLbl="node1" presStyleIdx="0" presStyleCnt="7"/>
      <dgm:spPr/>
    </dgm:pt>
    <dgm:pt modelId="{6E00D72E-E27C-408E-A63A-ACE862008811}" type="pres">
      <dgm:prSet presAssocID="{5995B68F-592A-4626-9073-B6DAEFBCFA49}" presName="conn" presStyleLbl="parChTrans1D2" presStyleIdx="0" presStyleCnt="1"/>
      <dgm:spPr/>
    </dgm:pt>
    <dgm:pt modelId="{40A2F132-554C-4576-82F4-069C9145E378}" type="pres">
      <dgm:prSet presAssocID="{5995B68F-592A-4626-9073-B6DAEFBCFA49}" presName="extraNode" presStyleLbl="node1" presStyleIdx="0" presStyleCnt="7"/>
      <dgm:spPr/>
    </dgm:pt>
    <dgm:pt modelId="{C12F4680-2713-4D83-8883-D5A034ED63F9}" type="pres">
      <dgm:prSet presAssocID="{5995B68F-592A-4626-9073-B6DAEFBCFA49}" presName="dstNode" presStyleLbl="node1" presStyleIdx="0" presStyleCnt="7"/>
      <dgm:spPr/>
    </dgm:pt>
    <dgm:pt modelId="{2ECD29B0-67E5-4C16-AA80-24C66B85C858}" type="pres">
      <dgm:prSet presAssocID="{950C899B-4101-48BC-AAD6-E2E7A4E8C8A0}" presName="text_1" presStyleLbl="node1" presStyleIdx="0" presStyleCnt="7">
        <dgm:presLayoutVars>
          <dgm:bulletEnabled val="1"/>
        </dgm:presLayoutVars>
      </dgm:prSet>
      <dgm:spPr/>
    </dgm:pt>
    <dgm:pt modelId="{F3116B3A-3EA0-4A55-970A-303F7091CBA3}" type="pres">
      <dgm:prSet presAssocID="{950C899B-4101-48BC-AAD6-E2E7A4E8C8A0}" presName="accent_1" presStyleCnt="0"/>
      <dgm:spPr/>
    </dgm:pt>
    <dgm:pt modelId="{984DFFC5-5EFD-45E1-9289-FD97A72F8409}" type="pres">
      <dgm:prSet presAssocID="{950C899B-4101-48BC-AAD6-E2E7A4E8C8A0}" presName="accentRepeatNode" presStyleLbl="solidFgAcc1" presStyleIdx="0" presStyleCnt="7"/>
      <dgm:spPr/>
    </dgm:pt>
    <dgm:pt modelId="{9E4EC5B3-583E-442C-B12C-81603E2E27C6}" type="pres">
      <dgm:prSet presAssocID="{F3F55590-D99C-414C-B7AB-FD38D1F6DD2C}" presName="text_2" presStyleLbl="node1" presStyleIdx="1" presStyleCnt="7">
        <dgm:presLayoutVars>
          <dgm:bulletEnabled val="1"/>
        </dgm:presLayoutVars>
      </dgm:prSet>
      <dgm:spPr/>
    </dgm:pt>
    <dgm:pt modelId="{C90D05C9-F071-4019-B3E9-5BF2413BD274}" type="pres">
      <dgm:prSet presAssocID="{F3F55590-D99C-414C-B7AB-FD38D1F6DD2C}" presName="accent_2" presStyleCnt="0"/>
      <dgm:spPr/>
    </dgm:pt>
    <dgm:pt modelId="{D3654ACC-2C96-42BC-8AAB-D5A56D21E3F1}" type="pres">
      <dgm:prSet presAssocID="{F3F55590-D99C-414C-B7AB-FD38D1F6DD2C}" presName="accentRepeatNode" presStyleLbl="solidFgAcc1" presStyleIdx="1" presStyleCnt="7"/>
      <dgm:spPr/>
    </dgm:pt>
    <dgm:pt modelId="{BB203C6F-C8E6-43E6-A6EB-7FC9DEF4DEE9}" type="pres">
      <dgm:prSet presAssocID="{C74DA2E5-EED1-4A00-B6BC-F67120956431}" presName="text_3" presStyleLbl="node1" presStyleIdx="2" presStyleCnt="7">
        <dgm:presLayoutVars>
          <dgm:bulletEnabled val="1"/>
        </dgm:presLayoutVars>
      </dgm:prSet>
      <dgm:spPr/>
    </dgm:pt>
    <dgm:pt modelId="{9F8EA35E-20F7-42A9-AE38-F853322BE21D}" type="pres">
      <dgm:prSet presAssocID="{C74DA2E5-EED1-4A00-B6BC-F67120956431}" presName="accent_3" presStyleCnt="0"/>
      <dgm:spPr/>
    </dgm:pt>
    <dgm:pt modelId="{C40F4E29-9C4B-4B9C-8651-FCD34A35413C}" type="pres">
      <dgm:prSet presAssocID="{C74DA2E5-EED1-4A00-B6BC-F67120956431}" presName="accentRepeatNode" presStyleLbl="solidFgAcc1" presStyleIdx="2" presStyleCnt="7"/>
      <dgm:spPr/>
    </dgm:pt>
    <dgm:pt modelId="{22427011-F4B4-4F02-9778-34075A4FAF01}" type="pres">
      <dgm:prSet presAssocID="{CD5B6A1A-AD3E-4F7A-84BB-37FB5F51996D}" presName="text_4" presStyleLbl="node1" presStyleIdx="3" presStyleCnt="7">
        <dgm:presLayoutVars>
          <dgm:bulletEnabled val="1"/>
        </dgm:presLayoutVars>
      </dgm:prSet>
      <dgm:spPr/>
    </dgm:pt>
    <dgm:pt modelId="{9303485F-BDCB-4002-A39B-A24060B46DE4}" type="pres">
      <dgm:prSet presAssocID="{CD5B6A1A-AD3E-4F7A-84BB-37FB5F51996D}" presName="accent_4" presStyleCnt="0"/>
      <dgm:spPr/>
    </dgm:pt>
    <dgm:pt modelId="{27C1DDDC-970D-4449-AA55-F98201B5F2B1}" type="pres">
      <dgm:prSet presAssocID="{CD5B6A1A-AD3E-4F7A-84BB-37FB5F51996D}" presName="accentRepeatNode" presStyleLbl="solidFgAcc1" presStyleIdx="3" presStyleCnt="7"/>
      <dgm:spPr/>
    </dgm:pt>
    <dgm:pt modelId="{BF807141-5C11-4AA4-A45C-BA893F259B1C}" type="pres">
      <dgm:prSet presAssocID="{09A6EED4-6F24-4A0C-A294-9BA4A72A06E5}" presName="text_5" presStyleLbl="node1" presStyleIdx="4" presStyleCnt="7">
        <dgm:presLayoutVars>
          <dgm:bulletEnabled val="1"/>
        </dgm:presLayoutVars>
      </dgm:prSet>
      <dgm:spPr/>
    </dgm:pt>
    <dgm:pt modelId="{146C6219-993F-41BB-8B8C-4C91E47B9994}" type="pres">
      <dgm:prSet presAssocID="{09A6EED4-6F24-4A0C-A294-9BA4A72A06E5}" presName="accent_5" presStyleCnt="0"/>
      <dgm:spPr/>
    </dgm:pt>
    <dgm:pt modelId="{1BCD317C-466B-4A00-A6BA-E475B0A8B7B9}" type="pres">
      <dgm:prSet presAssocID="{09A6EED4-6F24-4A0C-A294-9BA4A72A06E5}" presName="accentRepeatNode" presStyleLbl="solidFgAcc1" presStyleIdx="4" presStyleCnt="7"/>
      <dgm:spPr/>
    </dgm:pt>
    <dgm:pt modelId="{057D0D2C-0D5D-46A8-A422-0F2B16BAB9F5}" type="pres">
      <dgm:prSet presAssocID="{59986B66-FBA9-487C-AFA8-855F4E64A915}" presName="text_6" presStyleLbl="node1" presStyleIdx="5" presStyleCnt="7">
        <dgm:presLayoutVars>
          <dgm:bulletEnabled val="1"/>
        </dgm:presLayoutVars>
      </dgm:prSet>
      <dgm:spPr/>
    </dgm:pt>
    <dgm:pt modelId="{9B624FC1-9F30-49ED-9B85-190EC228FF63}" type="pres">
      <dgm:prSet presAssocID="{59986B66-FBA9-487C-AFA8-855F4E64A915}" presName="accent_6" presStyleCnt="0"/>
      <dgm:spPr/>
    </dgm:pt>
    <dgm:pt modelId="{ED7BDDFE-505E-4DB2-9DF1-32264C74B0F3}" type="pres">
      <dgm:prSet presAssocID="{59986B66-FBA9-487C-AFA8-855F4E64A915}" presName="accentRepeatNode" presStyleLbl="solidFgAcc1" presStyleIdx="5" presStyleCnt="7"/>
      <dgm:spPr/>
    </dgm:pt>
    <dgm:pt modelId="{1EC2A5C8-69E8-411B-A97A-D122B3D2D021}" type="pres">
      <dgm:prSet presAssocID="{2418BDBD-6AFA-4736-BB19-315A73C74F99}" presName="text_7" presStyleLbl="node1" presStyleIdx="6" presStyleCnt="7">
        <dgm:presLayoutVars>
          <dgm:bulletEnabled val="1"/>
        </dgm:presLayoutVars>
      </dgm:prSet>
      <dgm:spPr/>
    </dgm:pt>
    <dgm:pt modelId="{379E71CF-435F-4395-9BAD-1303A217401F}" type="pres">
      <dgm:prSet presAssocID="{2418BDBD-6AFA-4736-BB19-315A73C74F99}" presName="accent_7" presStyleCnt="0"/>
      <dgm:spPr/>
    </dgm:pt>
    <dgm:pt modelId="{F9A216F4-65B4-4208-904F-80707C20A66D}" type="pres">
      <dgm:prSet presAssocID="{2418BDBD-6AFA-4736-BB19-315A73C74F99}" presName="accentRepeatNode" presStyleLbl="solidFgAcc1" presStyleIdx="6" presStyleCnt="7"/>
      <dgm:spPr/>
    </dgm:pt>
  </dgm:ptLst>
  <dgm:cxnLst>
    <dgm:cxn modelId="{9495F903-C6E6-4528-9B7E-394D1D850229}" srcId="{5995B68F-592A-4626-9073-B6DAEFBCFA49}" destId="{09A6EED4-6F24-4A0C-A294-9BA4A72A06E5}" srcOrd="4" destOrd="0" parTransId="{23C19201-C51C-4AD7-A2BE-579D33E178D9}" sibTransId="{55C120FA-31F2-4FCB-98B3-018D24FAA65E}"/>
    <dgm:cxn modelId="{6B8C770F-ED16-4B41-AD0D-F03DDBA2E253}" type="presOf" srcId="{950C899B-4101-48BC-AAD6-E2E7A4E8C8A0}" destId="{2ECD29B0-67E5-4C16-AA80-24C66B85C858}" srcOrd="0" destOrd="0" presId="urn:microsoft.com/office/officeart/2008/layout/VerticalCurvedList"/>
    <dgm:cxn modelId="{EBCE773A-ED8E-463F-9BCE-1E229B86A0DF}" type="presOf" srcId="{5995B68F-592A-4626-9073-B6DAEFBCFA49}" destId="{3DCD87B7-110F-4EE7-A9EE-CC936D2B797A}" srcOrd="0" destOrd="0" presId="urn:microsoft.com/office/officeart/2008/layout/VerticalCurvedList"/>
    <dgm:cxn modelId="{92980655-285C-494A-8E21-67F99260B622}" srcId="{5995B68F-592A-4626-9073-B6DAEFBCFA49}" destId="{950C899B-4101-48BC-AAD6-E2E7A4E8C8A0}" srcOrd="0" destOrd="0" parTransId="{79478F3C-70E4-4F99-AE1B-4AEEA051233B}" sibTransId="{3AE2A431-FBE0-4E91-9774-8AF9FABC281B}"/>
    <dgm:cxn modelId="{1783308E-3DBA-4812-BA55-B44F611B7EAA}" srcId="{5995B68F-592A-4626-9073-B6DAEFBCFA49}" destId="{CD5B6A1A-AD3E-4F7A-84BB-37FB5F51996D}" srcOrd="3" destOrd="0" parTransId="{C07D85DD-8377-4FF8-B1FD-E8BB8A9D2229}" sibTransId="{09D083C1-270B-4486-ADBD-2D9666F37ACB}"/>
    <dgm:cxn modelId="{3835B89C-DE1F-4A34-AF30-B10F9D69B564}" type="presOf" srcId="{CD5B6A1A-AD3E-4F7A-84BB-37FB5F51996D}" destId="{22427011-F4B4-4F02-9778-34075A4FAF01}" srcOrd="0" destOrd="0" presId="urn:microsoft.com/office/officeart/2008/layout/VerticalCurvedList"/>
    <dgm:cxn modelId="{3B8DF5AA-B391-4091-861C-05818EC00383}" type="presOf" srcId="{09A6EED4-6F24-4A0C-A294-9BA4A72A06E5}" destId="{BF807141-5C11-4AA4-A45C-BA893F259B1C}" srcOrd="0" destOrd="0" presId="urn:microsoft.com/office/officeart/2008/layout/VerticalCurvedList"/>
    <dgm:cxn modelId="{276A95B6-1437-413C-89BA-6565058F2759}" type="presOf" srcId="{F3F55590-D99C-414C-B7AB-FD38D1F6DD2C}" destId="{9E4EC5B3-583E-442C-B12C-81603E2E27C6}" srcOrd="0" destOrd="0" presId="urn:microsoft.com/office/officeart/2008/layout/VerticalCurvedList"/>
    <dgm:cxn modelId="{7CA33BC1-9886-416D-8613-BF2DB7E9BB97}" srcId="{5995B68F-592A-4626-9073-B6DAEFBCFA49}" destId="{C74DA2E5-EED1-4A00-B6BC-F67120956431}" srcOrd="2" destOrd="0" parTransId="{9B965D8A-2A8F-46C0-A5EA-AEC391F50A17}" sibTransId="{04948555-0A83-4C00-87E2-BEC5FA496676}"/>
    <dgm:cxn modelId="{E81428C8-4682-46D8-8276-4D4237A1D7F1}" srcId="{5995B68F-592A-4626-9073-B6DAEFBCFA49}" destId="{F3F55590-D99C-414C-B7AB-FD38D1F6DD2C}" srcOrd="1" destOrd="0" parTransId="{C4E1D161-F073-409C-B27F-8A0E9665DB35}" sibTransId="{4EC44378-E72F-4A53-A740-5D51ADA19580}"/>
    <dgm:cxn modelId="{0D4E65D7-FB1E-4448-B584-E1CD625D538B}" type="presOf" srcId="{3AE2A431-FBE0-4E91-9774-8AF9FABC281B}" destId="{6E00D72E-E27C-408E-A63A-ACE862008811}" srcOrd="0" destOrd="0" presId="urn:microsoft.com/office/officeart/2008/layout/VerticalCurvedList"/>
    <dgm:cxn modelId="{9CDACEDD-CD4A-4009-B37A-1C2F2A747114}" type="presOf" srcId="{59986B66-FBA9-487C-AFA8-855F4E64A915}" destId="{057D0D2C-0D5D-46A8-A422-0F2B16BAB9F5}" srcOrd="0" destOrd="0" presId="urn:microsoft.com/office/officeart/2008/layout/VerticalCurvedList"/>
    <dgm:cxn modelId="{3A12D1E1-E9EF-48FC-A6E8-60F7CC152E1A}" srcId="{5995B68F-592A-4626-9073-B6DAEFBCFA49}" destId="{59986B66-FBA9-487C-AFA8-855F4E64A915}" srcOrd="5" destOrd="0" parTransId="{0DB62C71-AA3B-4AF9-B6DB-879DB9491759}" sibTransId="{034C0687-7C01-416F-9F99-3B4AB599E35F}"/>
    <dgm:cxn modelId="{F7C151E5-0839-4F80-A1B7-C98CF8E364E5}" type="presOf" srcId="{C74DA2E5-EED1-4A00-B6BC-F67120956431}" destId="{BB203C6F-C8E6-43E6-A6EB-7FC9DEF4DEE9}" srcOrd="0" destOrd="0" presId="urn:microsoft.com/office/officeart/2008/layout/VerticalCurvedList"/>
    <dgm:cxn modelId="{956BCCF9-2EFF-4E64-8BD1-E4D9BD0017AB}" type="presOf" srcId="{2418BDBD-6AFA-4736-BB19-315A73C74F99}" destId="{1EC2A5C8-69E8-411B-A97A-D122B3D2D021}" srcOrd="0" destOrd="0" presId="urn:microsoft.com/office/officeart/2008/layout/VerticalCurvedList"/>
    <dgm:cxn modelId="{400229FB-7011-489C-A9B4-0A93C68C68E9}" srcId="{5995B68F-592A-4626-9073-B6DAEFBCFA49}" destId="{2418BDBD-6AFA-4736-BB19-315A73C74F99}" srcOrd="6" destOrd="0" parTransId="{86E4AC9F-1897-49E8-83A2-A03E9B1E0F62}" sibTransId="{0795066A-3163-4ADA-81B8-52BBCCFAFD68}"/>
    <dgm:cxn modelId="{87053F8B-8259-4618-B4FF-F3DF1A82D0EF}" type="presParOf" srcId="{3DCD87B7-110F-4EE7-A9EE-CC936D2B797A}" destId="{1D083FBE-E492-40CD-A1AF-09BE8FCA77BA}" srcOrd="0" destOrd="0" presId="urn:microsoft.com/office/officeart/2008/layout/VerticalCurvedList"/>
    <dgm:cxn modelId="{007A89E1-D095-4BC7-B146-1DB2827C2997}" type="presParOf" srcId="{1D083FBE-E492-40CD-A1AF-09BE8FCA77BA}" destId="{D61AE618-0FFF-4BCE-B317-720238A82D71}" srcOrd="0" destOrd="0" presId="urn:microsoft.com/office/officeart/2008/layout/VerticalCurvedList"/>
    <dgm:cxn modelId="{FF07F45B-AFB6-45ED-89FA-F2A08B308151}" type="presParOf" srcId="{D61AE618-0FFF-4BCE-B317-720238A82D71}" destId="{99A424C2-F493-42B9-9FD7-49807B365F8D}" srcOrd="0" destOrd="0" presId="urn:microsoft.com/office/officeart/2008/layout/VerticalCurvedList"/>
    <dgm:cxn modelId="{062FF5C0-43D7-424B-8D6F-98741929139B}" type="presParOf" srcId="{D61AE618-0FFF-4BCE-B317-720238A82D71}" destId="{6E00D72E-E27C-408E-A63A-ACE862008811}" srcOrd="1" destOrd="0" presId="urn:microsoft.com/office/officeart/2008/layout/VerticalCurvedList"/>
    <dgm:cxn modelId="{EDA8C989-2607-4BAA-B5F7-66DAFFDF3127}" type="presParOf" srcId="{D61AE618-0FFF-4BCE-B317-720238A82D71}" destId="{40A2F132-554C-4576-82F4-069C9145E378}" srcOrd="2" destOrd="0" presId="urn:microsoft.com/office/officeart/2008/layout/VerticalCurvedList"/>
    <dgm:cxn modelId="{A4669C40-4F47-4CFD-8AFC-257527EA8075}" type="presParOf" srcId="{D61AE618-0FFF-4BCE-B317-720238A82D71}" destId="{C12F4680-2713-4D83-8883-D5A034ED63F9}" srcOrd="3" destOrd="0" presId="urn:microsoft.com/office/officeart/2008/layout/VerticalCurvedList"/>
    <dgm:cxn modelId="{EB3BAF90-F005-40EA-9639-F3596552842E}" type="presParOf" srcId="{1D083FBE-E492-40CD-A1AF-09BE8FCA77BA}" destId="{2ECD29B0-67E5-4C16-AA80-24C66B85C858}" srcOrd="1" destOrd="0" presId="urn:microsoft.com/office/officeart/2008/layout/VerticalCurvedList"/>
    <dgm:cxn modelId="{583FE211-C1AD-4205-B34D-AACE91AAF039}" type="presParOf" srcId="{1D083FBE-E492-40CD-A1AF-09BE8FCA77BA}" destId="{F3116B3A-3EA0-4A55-970A-303F7091CBA3}" srcOrd="2" destOrd="0" presId="urn:microsoft.com/office/officeart/2008/layout/VerticalCurvedList"/>
    <dgm:cxn modelId="{2931BFA9-9135-4CB7-8E33-C3AB1EC90E97}" type="presParOf" srcId="{F3116B3A-3EA0-4A55-970A-303F7091CBA3}" destId="{984DFFC5-5EFD-45E1-9289-FD97A72F8409}" srcOrd="0" destOrd="0" presId="urn:microsoft.com/office/officeart/2008/layout/VerticalCurvedList"/>
    <dgm:cxn modelId="{E1A8CD71-F4EC-4D62-9B81-7C582EBB2FE9}" type="presParOf" srcId="{1D083FBE-E492-40CD-A1AF-09BE8FCA77BA}" destId="{9E4EC5B3-583E-442C-B12C-81603E2E27C6}" srcOrd="3" destOrd="0" presId="urn:microsoft.com/office/officeart/2008/layout/VerticalCurvedList"/>
    <dgm:cxn modelId="{83F016A4-EA9C-4072-A4F3-DC7E164273D3}" type="presParOf" srcId="{1D083FBE-E492-40CD-A1AF-09BE8FCA77BA}" destId="{C90D05C9-F071-4019-B3E9-5BF2413BD274}" srcOrd="4" destOrd="0" presId="urn:microsoft.com/office/officeart/2008/layout/VerticalCurvedList"/>
    <dgm:cxn modelId="{D77132E1-FC21-4EA8-9EE0-C1BAA37A8396}" type="presParOf" srcId="{C90D05C9-F071-4019-B3E9-5BF2413BD274}" destId="{D3654ACC-2C96-42BC-8AAB-D5A56D21E3F1}" srcOrd="0" destOrd="0" presId="urn:microsoft.com/office/officeart/2008/layout/VerticalCurvedList"/>
    <dgm:cxn modelId="{39621BAB-18AF-4FF5-B826-9976C795D67F}" type="presParOf" srcId="{1D083FBE-E492-40CD-A1AF-09BE8FCA77BA}" destId="{BB203C6F-C8E6-43E6-A6EB-7FC9DEF4DEE9}" srcOrd="5" destOrd="0" presId="urn:microsoft.com/office/officeart/2008/layout/VerticalCurvedList"/>
    <dgm:cxn modelId="{4EC3F711-DA1B-41D4-946A-C6628EB5C328}" type="presParOf" srcId="{1D083FBE-E492-40CD-A1AF-09BE8FCA77BA}" destId="{9F8EA35E-20F7-42A9-AE38-F853322BE21D}" srcOrd="6" destOrd="0" presId="urn:microsoft.com/office/officeart/2008/layout/VerticalCurvedList"/>
    <dgm:cxn modelId="{BBF8D8AC-E1D6-47B3-B93D-AA694F9EA682}" type="presParOf" srcId="{9F8EA35E-20F7-42A9-AE38-F853322BE21D}" destId="{C40F4E29-9C4B-4B9C-8651-FCD34A35413C}" srcOrd="0" destOrd="0" presId="urn:microsoft.com/office/officeart/2008/layout/VerticalCurvedList"/>
    <dgm:cxn modelId="{555DEAAD-2047-439B-8A26-EDE83D3FB2E5}" type="presParOf" srcId="{1D083FBE-E492-40CD-A1AF-09BE8FCA77BA}" destId="{22427011-F4B4-4F02-9778-34075A4FAF01}" srcOrd="7" destOrd="0" presId="urn:microsoft.com/office/officeart/2008/layout/VerticalCurvedList"/>
    <dgm:cxn modelId="{39C49221-C657-4CF7-89F7-34EE97A8667B}" type="presParOf" srcId="{1D083FBE-E492-40CD-A1AF-09BE8FCA77BA}" destId="{9303485F-BDCB-4002-A39B-A24060B46DE4}" srcOrd="8" destOrd="0" presId="urn:microsoft.com/office/officeart/2008/layout/VerticalCurvedList"/>
    <dgm:cxn modelId="{CC255F23-9B95-4283-A428-2245386B1EB2}" type="presParOf" srcId="{9303485F-BDCB-4002-A39B-A24060B46DE4}" destId="{27C1DDDC-970D-4449-AA55-F98201B5F2B1}" srcOrd="0" destOrd="0" presId="urn:microsoft.com/office/officeart/2008/layout/VerticalCurvedList"/>
    <dgm:cxn modelId="{E0D0A3F6-49C8-4CC4-9BB8-69B67DC6730B}" type="presParOf" srcId="{1D083FBE-E492-40CD-A1AF-09BE8FCA77BA}" destId="{BF807141-5C11-4AA4-A45C-BA893F259B1C}" srcOrd="9" destOrd="0" presId="urn:microsoft.com/office/officeart/2008/layout/VerticalCurvedList"/>
    <dgm:cxn modelId="{6A030F47-00AD-4AD7-BBFE-33472EACB85A}" type="presParOf" srcId="{1D083FBE-E492-40CD-A1AF-09BE8FCA77BA}" destId="{146C6219-993F-41BB-8B8C-4C91E47B9994}" srcOrd="10" destOrd="0" presId="urn:microsoft.com/office/officeart/2008/layout/VerticalCurvedList"/>
    <dgm:cxn modelId="{430B9C34-5DBB-426C-8B80-D46ED8D4ACBD}" type="presParOf" srcId="{146C6219-993F-41BB-8B8C-4C91E47B9994}" destId="{1BCD317C-466B-4A00-A6BA-E475B0A8B7B9}" srcOrd="0" destOrd="0" presId="urn:microsoft.com/office/officeart/2008/layout/VerticalCurvedList"/>
    <dgm:cxn modelId="{AF90FBA3-59F3-4579-A672-8141FB030A0A}" type="presParOf" srcId="{1D083FBE-E492-40CD-A1AF-09BE8FCA77BA}" destId="{057D0D2C-0D5D-46A8-A422-0F2B16BAB9F5}" srcOrd="11" destOrd="0" presId="urn:microsoft.com/office/officeart/2008/layout/VerticalCurvedList"/>
    <dgm:cxn modelId="{398A1D66-824A-400D-AF84-A694513DD4E2}" type="presParOf" srcId="{1D083FBE-E492-40CD-A1AF-09BE8FCA77BA}" destId="{9B624FC1-9F30-49ED-9B85-190EC228FF63}" srcOrd="12" destOrd="0" presId="urn:microsoft.com/office/officeart/2008/layout/VerticalCurvedList"/>
    <dgm:cxn modelId="{0D135756-F755-47D8-8EC5-1C10FE1AF77A}" type="presParOf" srcId="{9B624FC1-9F30-49ED-9B85-190EC228FF63}" destId="{ED7BDDFE-505E-4DB2-9DF1-32264C74B0F3}" srcOrd="0" destOrd="0" presId="urn:microsoft.com/office/officeart/2008/layout/VerticalCurvedList"/>
    <dgm:cxn modelId="{FB0A0ABF-672A-45AB-9A7E-7A95A5E3ED90}" type="presParOf" srcId="{1D083FBE-E492-40CD-A1AF-09BE8FCA77BA}" destId="{1EC2A5C8-69E8-411B-A97A-D122B3D2D021}" srcOrd="13" destOrd="0" presId="urn:microsoft.com/office/officeart/2008/layout/VerticalCurvedList"/>
    <dgm:cxn modelId="{0AF25E83-E19F-43F3-AA51-C64412DF7493}" type="presParOf" srcId="{1D083FBE-E492-40CD-A1AF-09BE8FCA77BA}" destId="{379E71CF-435F-4395-9BAD-1303A217401F}" srcOrd="14" destOrd="0" presId="urn:microsoft.com/office/officeart/2008/layout/VerticalCurvedList"/>
    <dgm:cxn modelId="{CEC6A8C1-6A0A-4C26-819F-A53E37D2BB31}" type="presParOf" srcId="{379E71CF-435F-4395-9BAD-1303A217401F}" destId="{F9A216F4-65B4-4208-904F-80707C20A66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00D72E-E27C-408E-A63A-ACE862008811}">
      <dsp:nvSpPr>
        <dsp:cNvPr id="0" name=""/>
        <dsp:cNvSpPr/>
      </dsp:nvSpPr>
      <dsp:spPr>
        <a:xfrm>
          <a:off x="-5371213" y="-822911"/>
          <a:ext cx="6398798" cy="6398798"/>
        </a:xfrm>
        <a:prstGeom prst="blockArc">
          <a:avLst>
            <a:gd name="adj1" fmla="val 18900000"/>
            <a:gd name="adj2" fmla="val 2700000"/>
            <a:gd name="adj3" fmla="val 338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CD29B0-67E5-4C16-AA80-24C66B85C858}">
      <dsp:nvSpPr>
        <dsp:cNvPr id="0" name=""/>
        <dsp:cNvSpPr/>
      </dsp:nvSpPr>
      <dsp:spPr>
        <a:xfrm>
          <a:off x="333421" y="216070"/>
          <a:ext cx="8699501" cy="43195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861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Gestion des identités avec </a:t>
          </a:r>
          <a:r>
            <a:rPr lang="fr-FR" sz="2200" b="1" kern="1200" dirty="0">
              <a:sym typeface="Wingdings" panose="05000000000000000000" pitchFamily="2" charset="2"/>
            </a:rPr>
            <a:t>Azure AD </a:t>
          </a:r>
          <a:r>
            <a:rPr lang="fr-FR" sz="2200" b="0" kern="1200" dirty="0">
              <a:sym typeface="Wingdings" panose="05000000000000000000" pitchFamily="2" charset="2"/>
            </a:rPr>
            <a:t>et</a:t>
          </a:r>
          <a:r>
            <a:rPr lang="fr-FR" sz="2200" b="1" kern="1200" dirty="0">
              <a:sym typeface="Wingdings" panose="05000000000000000000" pitchFamily="2" charset="2"/>
            </a:rPr>
            <a:t> Azure AD B2C</a:t>
          </a:r>
          <a:endParaRPr lang="fr-FR" sz="2200" b="1" kern="1200" dirty="0"/>
        </a:p>
      </dsp:txBody>
      <dsp:txXfrm>
        <a:off x="333421" y="216070"/>
        <a:ext cx="8699501" cy="431950"/>
      </dsp:txXfrm>
    </dsp:sp>
    <dsp:sp modelId="{984DFFC5-5EFD-45E1-9289-FD97A72F8409}">
      <dsp:nvSpPr>
        <dsp:cNvPr id="0" name=""/>
        <dsp:cNvSpPr/>
      </dsp:nvSpPr>
      <dsp:spPr>
        <a:xfrm>
          <a:off x="63452" y="162076"/>
          <a:ext cx="539937" cy="539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4EC5B3-583E-442C-B12C-81603E2E27C6}">
      <dsp:nvSpPr>
        <dsp:cNvPr id="0" name=""/>
        <dsp:cNvSpPr/>
      </dsp:nvSpPr>
      <dsp:spPr>
        <a:xfrm>
          <a:off x="724591" y="864376"/>
          <a:ext cx="8308331" cy="431950"/>
        </a:xfrm>
        <a:prstGeom prst="rect">
          <a:avLst/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861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Gestion des utilisateurs et licences avec </a:t>
          </a:r>
          <a:r>
            <a:rPr lang="fr-FR" sz="2200" b="1" kern="1200" dirty="0">
              <a:sym typeface="Wingdings" panose="05000000000000000000" pitchFamily="2" charset="2"/>
            </a:rPr>
            <a:t>Office 365</a:t>
          </a:r>
          <a:endParaRPr lang="fr-FR" sz="2200" b="1" kern="1200" dirty="0"/>
        </a:p>
      </dsp:txBody>
      <dsp:txXfrm>
        <a:off x="724591" y="864376"/>
        <a:ext cx="8308331" cy="431950"/>
      </dsp:txXfrm>
    </dsp:sp>
    <dsp:sp modelId="{D3654ACC-2C96-42BC-8AAB-D5A56D21E3F1}">
      <dsp:nvSpPr>
        <dsp:cNvPr id="0" name=""/>
        <dsp:cNvSpPr/>
      </dsp:nvSpPr>
      <dsp:spPr>
        <a:xfrm>
          <a:off x="454622" y="810382"/>
          <a:ext cx="539937" cy="539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126424"/>
              <a:satOff val="-2903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203C6F-C8E6-43E6-A6EB-7FC9DEF4DEE9}">
      <dsp:nvSpPr>
        <dsp:cNvPr id="0" name=""/>
        <dsp:cNvSpPr/>
      </dsp:nvSpPr>
      <dsp:spPr>
        <a:xfrm>
          <a:off x="938950" y="1512206"/>
          <a:ext cx="8093972" cy="431950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861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Intégration des emails dans Dataverse avec </a:t>
          </a:r>
          <a:r>
            <a:rPr lang="fr-FR" sz="2200" b="1" kern="1200" dirty="0">
              <a:sym typeface="Wingdings" panose="05000000000000000000" pitchFamily="2" charset="2"/>
            </a:rPr>
            <a:t>Exchange</a:t>
          </a:r>
          <a:endParaRPr lang="fr-FR" sz="2200" b="1" kern="1200" dirty="0"/>
        </a:p>
      </dsp:txBody>
      <dsp:txXfrm>
        <a:off x="938950" y="1512206"/>
        <a:ext cx="8093972" cy="431950"/>
      </dsp:txXfrm>
    </dsp:sp>
    <dsp:sp modelId="{C40F4E29-9C4B-4B9C-8651-FCD34A35413C}">
      <dsp:nvSpPr>
        <dsp:cNvPr id="0" name=""/>
        <dsp:cNvSpPr/>
      </dsp:nvSpPr>
      <dsp:spPr>
        <a:xfrm>
          <a:off x="668981" y="1458212"/>
          <a:ext cx="539937" cy="539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427011-F4B4-4F02-9778-34075A4FAF01}">
      <dsp:nvSpPr>
        <dsp:cNvPr id="0" name=""/>
        <dsp:cNvSpPr/>
      </dsp:nvSpPr>
      <dsp:spPr>
        <a:xfrm>
          <a:off x="1007393" y="2160512"/>
          <a:ext cx="8025529" cy="431950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861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Gestion de la collaboration avec </a:t>
          </a:r>
          <a:r>
            <a:rPr lang="fr-FR" sz="2200" b="1" kern="1200" dirty="0">
              <a:sym typeface="Wingdings" panose="05000000000000000000" pitchFamily="2" charset="2"/>
            </a:rPr>
            <a:t>Teams</a:t>
          </a:r>
          <a:endParaRPr lang="fr-FR" sz="2200" b="1" kern="1200" dirty="0"/>
        </a:p>
      </dsp:txBody>
      <dsp:txXfrm>
        <a:off x="1007393" y="2160512"/>
        <a:ext cx="8025529" cy="431950"/>
      </dsp:txXfrm>
    </dsp:sp>
    <dsp:sp modelId="{27C1DDDC-970D-4449-AA55-F98201B5F2B1}">
      <dsp:nvSpPr>
        <dsp:cNvPr id="0" name=""/>
        <dsp:cNvSpPr/>
      </dsp:nvSpPr>
      <dsp:spPr>
        <a:xfrm>
          <a:off x="737424" y="2106518"/>
          <a:ext cx="539937" cy="539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807141-5C11-4AA4-A45C-BA893F259B1C}">
      <dsp:nvSpPr>
        <dsp:cNvPr id="0" name=""/>
        <dsp:cNvSpPr/>
      </dsp:nvSpPr>
      <dsp:spPr>
        <a:xfrm>
          <a:off x="938950" y="2808818"/>
          <a:ext cx="8093972" cy="431950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861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Référentiel de document avec </a:t>
          </a:r>
          <a:r>
            <a:rPr lang="fr-FR" sz="2200" b="1" kern="1200" dirty="0">
              <a:sym typeface="Wingdings" panose="05000000000000000000" pitchFamily="2" charset="2"/>
            </a:rPr>
            <a:t>SharePoint</a:t>
          </a:r>
        </a:p>
      </dsp:txBody>
      <dsp:txXfrm>
        <a:off x="938950" y="2808818"/>
        <a:ext cx="8093972" cy="431950"/>
      </dsp:txXfrm>
    </dsp:sp>
    <dsp:sp modelId="{1BCD317C-466B-4A00-A6BA-E475B0A8B7B9}">
      <dsp:nvSpPr>
        <dsp:cNvPr id="0" name=""/>
        <dsp:cNvSpPr/>
      </dsp:nvSpPr>
      <dsp:spPr>
        <a:xfrm>
          <a:off x="668981" y="2754824"/>
          <a:ext cx="539937" cy="539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7D0D2C-0D5D-46A8-A422-0F2B16BAB9F5}">
      <dsp:nvSpPr>
        <dsp:cNvPr id="0" name=""/>
        <dsp:cNvSpPr/>
      </dsp:nvSpPr>
      <dsp:spPr>
        <a:xfrm>
          <a:off x="724591" y="3456648"/>
          <a:ext cx="8308331" cy="431950"/>
        </a:xfrm>
        <a:prstGeom prst="rect">
          <a:avLst/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861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>
              <a:sym typeface="Wingdings" panose="05000000000000000000" pitchFamily="2" charset="2"/>
            </a:rPr>
            <a:t>Gestion des formations en vidéos avec </a:t>
          </a:r>
          <a:r>
            <a:rPr lang="fr-FR" sz="2200" b="1" kern="1200" dirty="0">
              <a:sym typeface="Wingdings" panose="05000000000000000000" pitchFamily="2" charset="2"/>
            </a:rPr>
            <a:t>Stream</a:t>
          </a:r>
          <a:endParaRPr lang="fr-FR" sz="2200" b="1" kern="1200" dirty="0"/>
        </a:p>
      </dsp:txBody>
      <dsp:txXfrm>
        <a:off x="724591" y="3456648"/>
        <a:ext cx="8308331" cy="431950"/>
      </dsp:txXfrm>
    </dsp:sp>
    <dsp:sp modelId="{ED7BDDFE-505E-4DB2-9DF1-32264C74B0F3}">
      <dsp:nvSpPr>
        <dsp:cNvPr id="0" name=""/>
        <dsp:cNvSpPr/>
      </dsp:nvSpPr>
      <dsp:spPr>
        <a:xfrm>
          <a:off x="454622" y="3402654"/>
          <a:ext cx="539937" cy="539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632119"/>
              <a:satOff val="-14516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C2A5C8-69E8-411B-A97A-D122B3D2D021}">
      <dsp:nvSpPr>
        <dsp:cNvPr id="0" name=""/>
        <dsp:cNvSpPr/>
      </dsp:nvSpPr>
      <dsp:spPr>
        <a:xfrm>
          <a:off x="333421" y="4104954"/>
          <a:ext cx="8699501" cy="431950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861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0" kern="1200" dirty="0"/>
            <a:t>Gestion des développements avec </a:t>
          </a:r>
          <a:r>
            <a:rPr lang="fr-FR" sz="2200" b="1" kern="1200" dirty="0"/>
            <a:t>Azure Dev Ops </a:t>
          </a:r>
          <a:r>
            <a:rPr lang="fr-FR" sz="2200" b="0" kern="1200" dirty="0"/>
            <a:t>ou </a:t>
          </a:r>
          <a:r>
            <a:rPr lang="fr-FR" sz="2200" b="1" kern="1200" dirty="0"/>
            <a:t>GitHub</a:t>
          </a:r>
        </a:p>
      </dsp:txBody>
      <dsp:txXfrm>
        <a:off x="333421" y="4104954"/>
        <a:ext cx="8699501" cy="431950"/>
      </dsp:txXfrm>
    </dsp:sp>
    <dsp:sp modelId="{F9A216F4-65B4-4208-904F-80707C20A66D}">
      <dsp:nvSpPr>
        <dsp:cNvPr id="0" name=""/>
        <dsp:cNvSpPr/>
      </dsp:nvSpPr>
      <dsp:spPr>
        <a:xfrm>
          <a:off x="63452" y="4050960"/>
          <a:ext cx="539937" cy="539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28D3D527-E27C-4458-B612-09B9259C55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17E69BD-C916-4F97-98D3-7954BC6BE9F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D76911-BBCB-45D5-901C-F03F19273614}" type="datetimeFigureOut">
              <a:rPr lang="fr-FR" smtClean="0"/>
              <a:t>18/11/2021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7424E83-0C42-4C2E-864E-2AF1E5FF0DA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60B2980-D7FC-4440-AB5B-4D0475A3FFA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C0322D-600B-453A-9094-6B950AE738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0750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029656-5610-41C7-9ABF-6900CDEE3525}" type="datetimeFigureOut">
              <a:rPr lang="fr-FR" smtClean="0"/>
              <a:t>18/11/2021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9900CC-6BD4-492D-9068-D408D9A2F9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57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1" i="0">
              <a:effectLst/>
              <a:latin typeface="Segoe UI" panose="020B05020402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900CC-6BD4-492D-9068-D408D9A2F933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0431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900CC-6BD4-492D-9068-D408D9A2F93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0369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10.sv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9.png"/><Relationship Id="rId16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sv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0.svg"/><Relationship Id="rId7" Type="http://schemas.openxmlformats.org/officeDocument/2006/relationships/image" Target="../media/image34.png"/><Relationship Id="rId12" Type="http://schemas.openxmlformats.org/officeDocument/2006/relationships/image" Target="../media/image27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1.png"/><Relationship Id="rId11" Type="http://schemas.openxmlformats.org/officeDocument/2006/relationships/image" Target="../media/image26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0.svg"/><Relationship Id="rId7" Type="http://schemas.openxmlformats.org/officeDocument/2006/relationships/image" Target="../media/image30.png"/><Relationship Id="rId12" Type="http://schemas.openxmlformats.org/officeDocument/2006/relationships/image" Target="../media/image27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11" Type="http://schemas.openxmlformats.org/officeDocument/2006/relationships/image" Target="../media/image26.png"/><Relationship Id="rId5" Type="http://schemas.openxmlformats.org/officeDocument/2006/relationships/image" Target="../media/image31.png"/><Relationship Id="rId10" Type="http://schemas.openxmlformats.org/officeDocument/2006/relationships/image" Target="../media/image39.png"/><Relationship Id="rId4" Type="http://schemas.openxmlformats.org/officeDocument/2006/relationships/image" Target="../media/image28.png"/><Relationship Id="rId9" Type="http://schemas.openxmlformats.org/officeDocument/2006/relationships/image" Target="../media/image38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0.svg"/><Relationship Id="rId7" Type="http://schemas.openxmlformats.org/officeDocument/2006/relationships/image" Target="../media/image45.png"/><Relationship Id="rId12" Type="http://schemas.openxmlformats.org/officeDocument/2006/relationships/image" Target="../media/image27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4.png"/><Relationship Id="rId11" Type="http://schemas.openxmlformats.org/officeDocument/2006/relationships/image" Target="../media/image26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0.svg"/><Relationship Id="rId7" Type="http://schemas.openxmlformats.org/officeDocument/2006/relationships/image" Target="../media/image5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1.png"/><Relationship Id="rId11" Type="http://schemas.openxmlformats.org/officeDocument/2006/relationships/image" Target="../media/image27.svg"/><Relationship Id="rId5" Type="http://schemas.openxmlformats.org/officeDocument/2006/relationships/image" Target="../media/image50.png"/><Relationship Id="rId10" Type="http://schemas.openxmlformats.org/officeDocument/2006/relationships/image" Target="../media/image26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svg"/><Relationship Id="rId7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Ecran d'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A899346-58B9-45F8-B26A-09B1F095E0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pic>
        <p:nvPicPr>
          <p:cNvPr id="12" name="Graphique 11">
            <a:extLst>
              <a:ext uri="{FF2B5EF4-FFF2-40B4-BE49-F238E27FC236}">
                <a16:creationId xmlns:a16="http://schemas.microsoft.com/office/drawing/2014/main" id="{A9CFCF1A-A9D4-4DC4-B91D-1CC035A3C4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4230" y="1872492"/>
            <a:ext cx="6514212" cy="1790165"/>
          </a:xfrm>
          <a:prstGeom prst="rect">
            <a:avLst/>
          </a:prstGeom>
        </p:spPr>
      </p:pic>
      <p:grpSp>
        <p:nvGrpSpPr>
          <p:cNvPr id="21" name="Groupe 20">
            <a:extLst>
              <a:ext uri="{FF2B5EF4-FFF2-40B4-BE49-F238E27FC236}">
                <a16:creationId xmlns:a16="http://schemas.microsoft.com/office/drawing/2014/main" id="{417CC872-275A-40F9-AD31-8806E09CB32E}"/>
              </a:ext>
            </a:extLst>
          </p:cNvPr>
          <p:cNvGrpSpPr/>
          <p:nvPr userDrawn="1"/>
        </p:nvGrpSpPr>
        <p:grpSpPr>
          <a:xfrm>
            <a:off x="8968442" y="6014433"/>
            <a:ext cx="2745348" cy="330826"/>
            <a:chOff x="8281114" y="6002909"/>
            <a:chExt cx="2745348" cy="330826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D334C5F3-EEAE-4F76-ADA2-500C594FC34D}"/>
                </a:ext>
              </a:extLst>
            </p:cNvPr>
            <p:cNvSpPr txBox="1"/>
            <p:nvPr userDrawn="1"/>
          </p:nvSpPr>
          <p:spPr>
            <a:xfrm>
              <a:off x="8281114" y="6014434"/>
              <a:ext cx="1642595" cy="3193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bg1">
                      <a:lumMod val="95000"/>
                    </a:schemeClr>
                  </a:solidFill>
                  <a:latin typeface="Segoe Pro" panose="020B0502040504020203" pitchFamily="34" charset="0"/>
                </a:rPr>
                <a:t>avec le soutien de </a:t>
              </a:r>
            </a:p>
          </p:txBody>
        </p:sp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1BFC8B34-753E-44FF-A20B-91C5F939E1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23709" y="6002909"/>
              <a:ext cx="1102753" cy="330826"/>
            </a:xfrm>
            <a:prstGeom prst="rect">
              <a:avLst/>
            </a:prstGeom>
          </p:spPr>
        </p:pic>
      </p:grpSp>
      <p:pic>
        <p:nvPicPr>
          <p:cNvPr id="9" name="Graphique 8">
            <a:extLst>
              <a:ext uri="{FF2B5EF4-FFF2-40B4-BE49-F238E27FC236}">
                <a16:creationId xmlns:a16="http://schemas.microsoft.com/office/drawing/2014/main" id="{CF6C3E54-B0E7-4B5B-99E9-ACBF77453A9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32204" y="3613453"/>
            <a:ext cx="1036502" cy="1036502"/>
          </a:xfrm>
          <a:prstGeom prst="rect">
            <a:avLst/>
          </a:prstGeom>
        </p:spPr>
      </p:pic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2BE18E7D-B0F3-4D3C-AFDE-1DF39583635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330" y="3634019"/>
            <a:ext cx="976019" cy="97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72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1 (viole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9088F1E-802C-41F2-A2CD-0D05F38AC6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D6A81FC-D4E9-4E82-94E9-926260CA1EDD}"/>
              </a:ext>
            </a:extLst>
          </p:cNvPr>
          <p:cNvSpPr/>
          <p:nvPr userDrawn="1"/>
        </p:nvSpPr>
        <p:spPr>
          <a:xfrm rot="10800000">
            <a:off x="0" y="6176962"/>
            <a:ext cx="12192000" cy="681037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9FE45-CEA7-43CA-9FF9-B42772123952}"/>
              </a:ext>
            </a:extLst>
          </p:cNvPr>
          <p:cNvSpPr/>
          <p:nvPr userDrawn="1"/>
        </p:nvSpPr>
        <p:spPr>
          <a:xfrm>
            <a:off x="0" y="0"/>
            <a:ext cx="12192000" cy="1107583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0DB15736-075F-4092-96B5-E008C9DED6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sp>
        <p:nvSpPr>
          <p:cNvPr id="12" name="Espace réservé du titre 1">
            <a:extLst>
              <a:ext uri="{FF2B5EF4-FFF2-40B4-BE49-F238E27FC236}">
                <a16:creationId xmlns:a16="http://schemas.microsoft.com/office/drawing/2014/main" id="{E336B168-B769-4D52-ADB3-6611F1B5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6" y="0"/>
            <a:ext cx="9635193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444DE4CF-CC4A-4458-A312-4F67F089D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18/11/2021</a:t>
            </a:fld>
            <a:endParaRPr lang="fr-FR" dirty="0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05DC00CB-CE77-4731-B315-65504D41D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A43654F9-BD04-4F97-BF58-1EB588DFB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305EB0ED-2B89-4156-8DF8-5106302390B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3496"/>
            <a:ext cx="10515600" cy="4753467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180975" indent="0">
              <a:lnSpc>
                <a:spcPct val="150000"/>
              </a:lnSpc>
              <a:defRPr sz="2800"/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744628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1 (jau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AFCA337-E343-4938-B8CD-BC611CF19E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D6A81FC-D4E9-4E82-94E9-926260CA1EDD}"/>
              </a:ext>
            </a:extLst>
          </p:cNvPr>
          <p:cNvSpPr/>
          <p:nvPr userDrawn="1"/>
        </p:nvSpPr>
        <p:spPr>
          <a:xfrm rot="10800000">
            <a:off x="0" y="6176962"/>
            <a:ext cx="12192000" cy="681037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9FE45-CEA7-43CA-9FF9-B42772123952}"/>
              </a:ext>
            </a:extLst>
          </p:cNvPr>
          <p:cNvSpPr/>
          <p:nvPr userDrawn="1"/>
        </p:nvSpPr>
        <p:spPr>
          <a:xfrm>
            <a:off x="0" y="0"/>
            <a:ext cx="12192000" cy="1107583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0DB15736-075F-4092-96B5-E008C9DED6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sp>
        <p:nvSpPr>
          <p:cNvPr id="12" name="Espace réservé du titre 1">
            <a:extLst>
              <a:ext uri="{FF2B5EF4-FFF2-40B4-BE49-F238E27FC236}">
                <a16:creationId xmlns:a16="http://schemas.microsoft.com/office/drawing/2014/main" id="{E336B168-B769-4D52-ADB3-6611F1B5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6" y="0"/>
            <a:ext cx="9635193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444DE4CF-CC4A-4458-A312-4F67F089D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18/11/2021</a:t>
            </a:fld>
            <a:endParaRPr lang="fr-FR" dirty="0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05DC00CB-CE77-4731-B315-65504D41D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A43654F9-BD04-4F97-BF58-1EB588DFB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B7687867-8A7F-4BEE-BE03-521F3AF47F6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3496"/>
            <a:ext cx="10515600" cy="4753467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180975" indent="0">
              <a:lnSpc>
                <a:spcPct val="150000"/>
              </a:lnSpc>
              <a:defRPr sz="2800"/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206091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1 (ver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01A4746-7B6B-4587-B94B-E63AA24261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D6A81FC-D4E9-4E82-94E9-926260CA1EDD}"/>
              </a:ext>
            </a:extLst>
          </p:cNvPr>
          <p:cNvSpPr/>
          <p:nvPr userDrawn="1"/>
        </p:nvSpPr>
        <p:spPr>
          <a:xfrm rot="10800000">
            <a:off x="0" y="6176962"/>
            <a:ext cx="12192000" cy="681037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9FE45-CEA7-43CA-9FF9-B42772123952}"/>
              </a:ext>
            </a:extLst>
          </p:cNvPr>
          <p:cNvSpPr/>
          <p:nvPr userDrawn="1"/>
        </p:nvSpPr>
        <p:spPr>
          <a:xfrm>
            <a:off x="0" y="0"/>
            <a:ext cx="12192000" cy="1107583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cap="small" baseline="0" dirty="0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0DB15736-075F-4092-96B5-E008C9DED6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sp>
        <p:nvSpPr>
          <p:cNvPr id="12" name="Espace réservé du titre 1">
            <a:extLst>
              <a:ext uri="{FF2B5EF4-FFF2-40B4-BE49-F238E27FC236}">
                <a16:creationId xmlns:a16="http://schemas.microsoft.com/office/drawing/2014/main" id="{E336B168-B769-4D52-ADB3-6611F1B5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6" y="0"/>
            <a:ext cx="9635193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444DE4CF-CC4A-4458-A312-4F67F089D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18/11/2021</a:t>
            </a:fld>
            <a:endParaRPr lang="fr-FR" dirty="0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05DC00CB-CE77-4731-B315-65504D41D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A43654F9-BD04-4F97-BF58-1EB588DFB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0D602DDC-525F-4C95-A732-B1745CA67D4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3496"/>
            <a:ext cx="10515600" cy="4753467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180975" indent="0">
              <a:lnSpc>
                <a:spcPct val="150000"/>
              </a:lnSpc>
              <a:defRPr sz="2800"/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022425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2 (génériq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3D9EBF3-DFC5-40B5-80EF-4F6348317BDE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F577293C-7F84-48F7-9951-2F173AE03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C3FFD5A7-EA26-469B-8207-5AB34540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1FDDEA64-D455-4FB7-9C58-C5F3E9AD4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26C2173B-1284-4449-8E51-88BC6DF0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3F1D138E-49C3-43EC-ACC0-EB0569A95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7B82DE47-1996-46A6-812E-39BB6EA0C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3A0CE19A-A81B-44FF-86B5-4D688DFC8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65AD3279-A0D5-421C-BB68-369F10BA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A3C71503-FC09-4878-9718-71BAF8EA5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2143427D-6575-4779-A21C-4416CCCC9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B7E282-7E1C-4B55-875F-F7CF34603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A13B15BB-8413-4779-A222-CE92FDF99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F56C0E37-0C57-4836-AB9C-E1977FBCA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9961" y="653194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D3A3D7BB-9A4A-43D5-B761-EEB06EFD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540" y="84098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2EE4E7F3-7BF3-4F33-8239-8E62278E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7BE4EEF7-3C21-4329-AF92-A85133B4E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4F4BCB91-B67B-4A0E-8BA4-8A39BF419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65854C49-E72A-4F77-9F3C-642DE031F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42966C60-22E8-487B-9AF5-ED4AB4146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A5452599-AA15-4092-9B96-D1A14FAF4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58BE81FE-B838-441F-AF10-605F18EC7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DE15FE77-86A0-40EC-9BAB-500F46345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531F6861-D68A-4541-8E4C-B28C5C870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206BC722-3CAB-4284-8742-D6441FB4B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4A0B005A-E58A-4AE2-A351-2D77B2EF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1A0396C0-B6B9-4816-B934-2CFA381AF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24B0A775-BDBD-4380-B5C2-6B4523A67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66C9AA18-CB88-4B55-8CCE-FAE5D60CB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517703AF-309F-4654-A8A8-783A69481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pic>
        <p:nvPicPr>
          <p:cNvPr id="3" name="Graphique 2">
            <a:extLst>
              <a:ext uri="{FF2B5EF4-FFF2-40B4-BE49-F238E27FC236}">
                <a16:creationId xmlns:a16="http://schemas.microsoft.com/office/drawing/2014/main" id="{4A5EAF6F-C4E9-46F5-A627-C3195583E0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  <p:pic>
        <p:nvPicPr>
          <p:cNvPr id="4" name="Image 3" descr="Une image contenant table, assis, ordinateur, arrière-plan&#10;&#10;Description générée automatiquement">
            <a:extLst>
              <a:ext uri="{FF2B5EF4-FFF2-40B4-BE49-F238E27FC236}">
                <a16:creationId xmlns:a16="http://schemas.microsoft.com/office/drawing/2014/main" id="{69B235A4-66E4-4429-B493-915A373B8E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76"/>
          <a:stretch/>
        </p:blipFill>
        <p:spPr>
          <a:xfrm rot="16200000">
            <a:off x="-1620101" y="4178578"/>
            <a:ext cx="4116961" cy="876757"/>
          </a:xfrm>
          <a:prstGeom prst="rect">
            <a:avLst/>
          </a:prstGeom>
        </p:spPr>
      </p:pic>
      <p:pic>
        <p:nvPicPr>
          <p:cNvPr id="8" name="Image 7" descr="Une image contenant arrêt, signe, vert&#10;&#10;Description générée automatiquement">
            <a:extLst>
              <a:ext uri="{FF2B5EF4-FFF2-40B4-BE49-F238E27FC236}">
                <a16:creationId xmlns:a16="http://schemas.microsoft.com/office/drawing/2014/main" id="{0901B1EC-230E-429F-B629-CC0558E4B27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97" y="3059333"/>
            <a:ext cx="1842550" cy="2048565"/>
          </a:xfrm>
          <a:prstGeom prst="rect">
            <a:avLst/>
          </a:prstGeom>
        </p:spPr>
      </p:pic>
      <p:pic>
        <p:nvPicPr>
          <p:cNvPr id="13" name="Image 12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FD637F98-DD6F-48C5-BC15-E5FB873222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64"/>
          <a:stretch/>
        </p:blipFill>
        <p:spPr>
          <a:xfrm>
            <a:off x="0" y="1619177"/>
            <a:ext cx="1474512" cy="2229189"/>
          </a:xfrm>
          <a:prstGeom prst="rect">
            <a:avLst/>
          </a:prstGeom>
        </p:spPr>
      </p:pic>
      <p:pic>
        <p:nvPicPr>
          <p:cNvPr id="45" name="Image 44" descr="Une image contenant assis, table, lumière, sombre&#10;&#10;Description générée automatiquement">
            <a:extLst>
              <a:ext uri="{FF2B5EF4-FFF2-40B4-BE49-F238E27FC236}">
                <a16:creationId xmlns:a16="http://schemas.microsoft.com/office/drawing/2014/main" id="{65D819C5-F5B7-4E0F-B1F3-EB98F3D430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61" r="11877"/>
          <a:stretch/>
        </p:blipFill>
        <p:spPr>
          <a:xfrm rot="16200000">
            <a:off x="-1349607" y="1320151"/>
            <a:ext cx="3648337" cy="949123"/>
          </a:xfrm>
          <a:prstGeom prst="rect">
            <a:avLst/>
          </a:prstGeom>
        </p:spPr>
      </p:pic>
      <p:pic>
        <p:nvPicPr>
          <p:cNvPr id="53" name="Image 52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1D5EE993-6A46-434E-B59D-2BD3BFA6D6A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54" y="412617"/>
            <a:ext cx="863118" cy="953037"/>
          </a:xfrm>
          <a:prstGeom prst="rect">
            <a:avLst/>
          </a:prstGeom>
        </p:spPr>
      </p:pic>
      <p:pic>
        <p:nvPicPr>
          <p:cNvPr id="56" name="Image 55" descr="Une image contenant assis, table, câble, lumière&#10;&#10;Description générée automatiquement">
            <a:extLst>
              <a:ext uri="{FF2B5EF4-FFF2-40B4-BE49-F238E27FC236}">
                <a16:creationId xmlns:a16="http://schemas.microsoft.com/office/drawing/2014/main" id="{61C8688C-D4C5-4790-B7BC-B614F3A48C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14" r="17051"/>
          <a:stretch/>
        </p:blipFill>
        <p:spPr>
          <a:xfrm rot="5400000">
            <a:off x="10198836" y="4864839"/>
            <a:ext cx="3129490" cy="856838"/>
          </a:xfrm>
          <a:prstGeom prst="rect">
            <a:avLst/>
          </a:prstGeom>
        </p:spPr>
      </p:pic>
      <p:pic>
        <p:nvPicPr>
          <p:cNvPr id="59" name="Image 58" descr="Une image contenant lumière, allumé, nuit, arrêt&#10;&#10;Description générée automatiquement">
            <a:extLst>
              <a:ext uri="{FF2B5EF4-FFF2-40B4-BE49-F238E27FC236}">
                <a16:creationId xmlns:a16="http://schemas.microsoft.com/office/drawing/2014/main" id="{6C8986FD-3287-4BE8-874B-700664056A8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336" y="3274713"/>
            <a:ext cx="1432991" cy="1564127"/>
          </a:xfrm>
          <a:prstGeom prst="rect">
            <a:avLst/>
          </a:prstGeom>
        </p:spPr>
      </p:pic>
      <p:pic>
        <p:nvPicPr>
          <p:cNvPr id="62" name="Image 61" descr="Une image contenant assis, lumière, sombre, photo&#10;&#10;Description générée automatiquement">
            <a:extLst>
              <a:ext uri="{FF2B5EF4-FFF2-40B4-BE49-F238E27FC236}">
                <a16:creationId xmlns:a16="http://schemas.microsoft.com/office/drawing/2014/main" id="{65D71D73-9E4C-4BE5-9DE3-88ED5D57C5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66"/>
          <a:stretch/>
        </p:blipFill>
        <p:spPr>
          <a:xfrm rot="5400000">
            <a:off x="9616477" y="1583624"/>
            <a:ext cx="4188600" cy="962447"/>
          </a:xfrm>
          <a:prstGeom prst="rect">
            <a:avLst/>
          </a:prstGeom>
        </p:spPr>
      </p:pic>
      <p:pic>
        <p:nvPicPr>
          <p:cNvPr id="67" name="Image 66" descr="Une image contenant sombre, assis, signe, écran&#10;&#10;Description générée automatiquement">
            <a:extLst>
              <a:ext uri="{FF2B5EF4-FFF2-40B4-BE49-F238E27FC236}">
                <a16:creationId xmlns:a16="http://schemas.microsoft.com/office/drawing/2014/main" id="{054BDDE1-3AEC-495E-B7DC-1A7BF4A3A34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051" y="5351855"/>
            <a:ext cx="560473" cy="612095"/>
          </a:xfrm>
          <a:prstGeom prst="rect">
            <a:avLst/>
          </a:prstGeom>
        </p:spPr>
      </p:pic>
      <p:pic>
        <p:nvPicPr>
          <p:cNvPr id="69" name="Image 68" descr="Une image contenant sombre, signe, moniteur, arrêt&#10;&#10;Description générée automatiquement">
            <a:extLst>
              <a:ext uri="{FF2B5EF4-FFF2-40B4-BE49-F238E27FC236}">
                <a16:creationId xmlns:a16="http://schemas.microsoft.com/office/drawing/2014/main" id="{24883783-9449-4A4A-831C-CE9CFBFA6355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516" y="2478706"/>
            <a:ext cx="968437" cy="1008790"/>
          </a:xfrm>
          <a:prstGeom prst="rect">
            <a:avLst/>
          </a:prstGeom>
        </p:spPr>
      </p:pic>
      <p:pic>
        <p:nvPicPr>
          <p:cNvPr id="71" name="Image 70" descr="Une image contenant signe, moniteur, assis, sombre&#10;&#10;Description générée automatiquement">
            <a:extLst>
              <a:ext uri="{FF2B5EF4-FFF2-40B4-BE49-F238E27FC236}">
                <a16:creationId xmlns:a16="http://schemas.microsoft.com/office/drawing/2014/main" id="{C67F3EF9-13EC-4C4B-9014-6B387A4F7D5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2999" y="1136579"/>
            <a:ext cx="550801" cy="588017"/>
          </a:xfrm>
          <a:prstGeom prst="rect">
            <a:avLst/>
          </a:prstGeom>
        </p:spPr>
      </p:pic>
      <p:pic>
        <p:nvPicPr>
          <p:cNvPr id="73" name="Image 72">
            <a:extLst>
              <a:ext uri="{FF2B5EF4-FFF2-40B4-BE49-F238E27FC236}">
                <a16:creationId xmlns:a16="http://schemas.microsoft.com/office/drawing/2014/main" id="{21DF9575-9D04-4087-9FF8-3A49DF38DBF1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748" y="1589990"/>
            <a:ext cx="655129" cy="703065"/>
          </a:xfrm>
          <a:prstGeom prst="rect">
            <a:avLst/>
          </a:prstGeom>
        </p:spPr>
      </p:pic>
      <p:pic>
        <p:nvPicPr>
          <p:cNvPr id="75" name="Image 74">
            <a:extLst>
              <a:ext uri="{FF2B5EF4-FFF2-40B4-BE49-F238E27FC236}">
                <a16:creationId xmlns:a16="http://schemas.microsoft.com/office/drawing/2014/main" id="{A8735840-9AEA-4C6E-BB11-457DC608B71D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39" y="4660200"/>
            <a:ext cx="1448414" cy="1634639"/>
          </a:xfrm>
          <a:prstGeom prst="rect">
            <a:avLst/>
          </a:prstGeom>
        </p:spPr>
      </p:pic>
      <p:pic>
        <p:nvPicPr>
          <p:cNvPr id="77" name="Image 76" descr="Une image contenant signe, moniteur, arrêt&#10;&#10;Description générée automatiquement">
            <a:extLst>
              <a:ext uri="{FF2B5EF4-FFF2-40B4-BE49-F238E27FC236}">
                <a16:creationId xmlns:a16="http://schemas.microsoft.com/office/drawing/2014/main" id="{E6DBDA69-F76D-4A4C-9882-55B32353F8F5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838" y="3094459"/>
            <a:ext cx="368846" cy="383344"/>
          </a:xfrm>
          <a:prstGeom prst="rect">
            <a:avLst/>
          </a:prstGeom>
        </p:spPr>
      </p:pic>
      <p:pic>
        <p:nvPicPr>
          <p:cNvPr id="81" name="Image 80" descr="Une image contenant signe, moniteur, assis, sombre&#10;&#10;Description générée automatiquement">
            <a:extLst>
              <a:ext uri="{FF2B5EF4-FFF2-40B4-BE49-F238E27FC236}">
                <a16:creationId xmlns:a16="http://schemas.microsoft.com/office/drawing/2014/main" id="{8B02853D-2F84-4E0B-A1AD-522601CAD839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30" y="827297"/>
            <a:ext cx="550801" cy="588017"/>
          </a:xfrm>
          <a:prstGeom prst="rect">
            <a:avLst/>
          </a:prstGeom>
        </p:spPr>
      </p:pic>
      <p:pic>
        <p:nvPicPr>
          <p:cNvPr id="80" name="Image 79">
            <a:extLst>
              <a:ext uri="{FF2B5EF4-FFF2-40B4-BE49-F238E27FC236}">
                <a16:creationId xmlns:a16="http://schemas.microsoft.com/office/drawing/2014/main" id="{EF9C86B1-734A-4469-AF72-21A5670D5E77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197" y="3923892"/>
            <a:ext cx="1019316" cy="1093900"/>
          </a:xfrm>
          <a:prstGeom prst="rect">
            <a:avLst/>
          </a:prstGeom>
        </p:spPr>
      </p:pic>
      <p:pic>
        <p:nvPicPr>
          <p:cNvPr id="84" name="Image 83">
            <a:extLst>
              <a:ext uri="{FF2B5EF4-FFF2-40B4-BE49-F238E27FC236}">
                <a16:creationId xmlns:a16="http://schemas.microsoft.com/office/drawing/2014/main" id="{414CF5E4-CB73-4A53-86AF-EEADD73FCB61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88" y="17354"/>
            <a:ext cx="472996" cy="533810"/>
          </a:xfrm>
          <a:prstGeom prst="rect">
            <a:avLst/>
          </a:prstGeom>
        </p:spPr>
      </p:pic>
      <p:sp>
        <p:nvSpPr>
          <p:cNvPr id="47" name="Espace réservé de la date 3">
            <a:extLst>
              <a:ext uri="{FF2B5EF4-FFF2-40B4-BE49-F238E27FC236}">
                <a16:creationId xmlns:a16="http://schemas.microsoft.com/office/drawing/2014/main" id="{22D4C663-AD7D-424F-A6AB-A0E86A0FBD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18/11/2021</a:t>
            </a:fld>
            <a:endParaRPr lang="fr-FR" dirty="0"/>
          </a:p>
        </p:txBody>
      </p:sp>
      <p:sp>
        <p:nvSpPr>
          <p:cNvPr id="48" name="Espace réservé du pied de page 4">
            <a:extLst>
              <a:ext uri="{FF2B5EF4-FFF2-40B4-BE49-F238E27FC236}">
                <a16:creationId xmlns:a16="http://schemas.microsoft.com/office/drawing/2014/main" id="{B4574A83-F2CC-4444-9D03-9EEE5E021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49" name="Espace réservé du numéro de diapositive 5">
            <a:extLst>
              <a:ext uri="{FF2B5EF4-FFF2-40B4-BE49-F238E27FC236}">
                <a16:creationId xmlns:a16="http://schemas.microsoft.com/office/drawing/2014/main" id="{B752FD98-B3EA-4591-AED8-056F065E2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5" name="Espace réservé du titre 1">
            <a:extLst>
              <a:ext uri="{FF2B5EF4-FFF2-40B4-BE49-F238E27FC236}">
                <a16:creationId xmlns:a16="http://schemas.microsoft.com/office/drawing/2014/main" id="{41EA4D4A-1241-4437-BE5B-36B6F8E7A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41" y="0"/>
            <a:ext cx="7474397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86" name="Espace réservé du texte 2">
            <a:extLst>
              <a:ext uri="{FF2B5EF4-FFF2-40B4-BE49-F238E27FC236}">
                <a16:creationId xmlns:a16="http://schemas.microsoft.com/office/drawing/2014/main" id="{AB43891D-8032-4EBE-A707-EF3765DBAE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5342" y="1423496"/>
            <a:ext cx="9095468" cy="475346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tabLst>
                <a:tab pos="7439025" algn="l"/>
              </a:tabLst>
              <a:defRPr sz="2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529073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2 (ble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3D9EBF3-DFC5-40B5-80EF-4F6348317BDE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F577293C-7F84-48F7-9951-2F173AE03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C3FFD5A7-EA26-469B-8207-5AB34540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1FDDEA64-D455-4FB7-9C58-C5F3E9AD4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26C2173B-1284-4449-8E51-88BC6DF0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3F1D138E-49C3-43EC-ACC0-EB0569A95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7B82DE47-1996-46A6-812E-39BB6EA0C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3A0CE19A-A81B-44FF-86B5-4D688DFC8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65AD3279-A0D5-421C-BB68-369F10BA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A3C71503-FC09-4878-9718-71BAF8EA5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2143427D-6575-4779-A21C-4416CCCC9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B7E282-7E1C-4B55-875F-F7CF34603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A13B15BB-8413-4779-A222-CE92FDF99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F56C0E37-0C57-4836-AB9C-E1977FBCA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9961" y="653194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D3A3D7BB-9A4A-43D5-B761-EEB06EFD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540" y="84098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2EE4E7F3-7BF3-4F33-8239-8E62278E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7BE4EEF7-3C21-4329-AF92-A85133B4E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4F4BCB91-B67B-4A0E-8BA4-8A39BF419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65854C49-E72A-4F77-9F3C-642DE031F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42966C60-22E8-487B-9AF5-ED4AB4146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A5452599-AA15-4092-9B96-D1A14FAF4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58BE81FE-B838-441F-AF10-605F18EC7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DE15FE77-86A0-40EC-9BAB-500F46345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531F6861-D68A-4541-8E4C-B28C5C870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206BC722-3CAB-4284-8742-D6441FB4B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4A0B005A-E58A-4AE2-A351-2D77B2EF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1A0396C0-B6B9-4816-B934-2CFA381AF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24B0A775-BDBD-4380-B5C2-6B4523A67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66C9AA18-CB88-4B55-8CCE-FAE5D60CB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517703AF-309F-4654-A8A8-783A69481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pic>
        <p:nvPicPr>
          <p:cNvPr id="5" name="Image 4" descr="Une image contenant assis, table, câble, lumière&#10;&#10;Description générée automatiquement">
            <a:extLst>
              <a:ext uri="{FF2B5EF4-FFF2-40B4-BE49-F238E27FC236}">
                <a16:creationId xmlns:a16="http://schemas.microsoft.com/office/drawing/2014/main" id="{1A9EACE7-1B0C-491E-8514-2F5952CABB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83"/>
          <a:stretch/>
        </p:blipFill>
        <p:spPr>
          <a:xfrm rot="16200000">
            <a:off x="-2526551" y="2443551"/>
            <a:ext cx="6532298" cy="1479197"/>
          </a:xfrm>
          <a:prstGeom prst="rect">
            <a:avLst/>
          </a:prstGeom>
        </p:spPr>
      </p:pic>
      <p:pic>
        <p:nvPicPr>
          <p:cNvPr id="7" name="Image 6" descr="Une image contenant lumière, allumé, nuit, arrêt&#10;&#10;Description générée automatiquement">
            <a:extLst>
              <a:ext uri="{FF2B5EF4-FFF2-40B4-BE49-F238E27FC236}">
                <a16:creationId xmlns:a16="http://schemas.microsoft.com/office/drawing/2014/main" id="{7E10669D-0A01-45A4-82A2-E9C0F43FEA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5" t="46917"/>
          <a:stretch/>
        </p:blipFill>
        <p:spPr>
          <a:xfrm>
            <a:off x="0" y="0"/>
            <a:ext cx="1700010" cy="1231808"/>
          </a:xfrm>
          <a:prstGeom prst="rect">
            <a:avLst/>
          </a:prstGeom>
        </p:spPr>
      </p:pic>
      <p:pic>
        <p:nvPicPr>
          <p:cNvPr id="9" name="Image 8" descr="Une image contenant assis, lumière, ordinateur, signe&#10;&#10;Description générée automatiquement">
            <a:extLst>
              <a:ext uri="{FF2B5EF4-FFF2-40B4-BE49-F238E27FC236}">
                <a16:creationId xmlns:a16="http://schemas.microsoft.com/office/drawing/2014/main" id="{C649170F-56FA-4A05-ABD8-06BE186373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17" b="25017"/>
          <a:stretch/>
        </p:blipFill>
        <p:spPr>
          <a:xfrm>
            <a:off x="-1" y="5420552"/>
            <a:ext cx="763925" cy="1437448"/>
          </a:xfrm>
          <a:prstGeom prst="rect">
            <a:avLst/>
          </a:prstGeom>
        </p:spPr>
      </p:pic>
      <p:pic>
        <p:nvPicPr>
          <p:cNvPr id="43" name="Image 42" descr="Une image contenant assis, lumière, sombre, photo&#10;&#10;Description générée automatiquement">
            <a:extLst>
              <a:ext uri="{FF2B5EF4-FFF2-40B4-BE49-F238E27FC236}">
                <a16:creationId xmlns:a16="http://schemas.microsoft.com/office/drawing/2014/main" id="{51645C9B-92B1-4322-BD20-C5399D1AA1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52" r="8390"/>
          <a:stretch/>
        </p:blipFill>
        <p:spPr>
          <a:xfrm rot="5400000">
            <a:off x="9020751" y="3686753"/>
            <a:ext cx="5395126" cy="947371"/>
          </a:xfrm>
          <a:prstGeom prst="rect">
            <a:avLst/>
          </a:prstGeom>
        </p:spPr>
      </p:pic>
      <p:pic>
        <p:nvPicPr>
          <p:cNvPr id="50" name="Image 49" descr="Une image contenant assis, lumière, ordinateur, signe&#10;&#10;Description générée automatiquement">
            <a:extLst>
              <a:ext uri="{FF2B5EF4-FFF2-40B4-BE49-F238E27FC236}">
                <a16:creationId xmlns:a16="http://schemas.microsoft.com/office/drawing/2014/main" id="{B0A70D13-2E5F-482B-B305-9970FD8960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81"/>
          <a:stretch/>
        </p:blipFill>
        <p:spPr>
          <a:xfrm>
            <a:off x="10903916" y="2441237"/>
            <a:ext cx="1288084" cy="2289585"/>
          </a:xfrm>
          <a:prstGeom prst="rect">
            <a:avLst/>
          </a:prstGeom>
        </p:spPr>
      </p:pic>
      <p:pic>
        <p:nvPicPr>
          <p:cNvPr id="52" name="Image 51" descr="Une image contenant lumière, allumé, nuit, arrêt&#10;&#10;Description générée automatiquement">
            <a:extLst>
              <a:ext uri="{FF2B5EF4-FFF2-40B4-BE49-F238E27FC236}">
                <a16:creationId xmlns:a16="http://schemas.microsoft.com/office/drawing/2014/main" id="{0893FD1F-F631-4CE0-ABB0-29855666D9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56"/>
          <a:stretch/>
        </p:blipFill>
        <p:spPr>
          <a:xfrm rot="10800000">
            <a:off x="11814220" y="478545"/>
            <a:ext cx="377780" cy="2619166"/>
          </a:xfrm>
          <a:prstGeom prst="rect">
            <a:avLst/>
          </a:prstGeom>
        </p:spPr>
      </p:pic>
      <p:pic>
        <p:nvPicPr>
          <p:cNvPr id="55" name="Image 54" descr="Une image contenant assis, table, câble, lumière&#10;&#10;Description générée automatiquement">
            <a:extLst>
              <a:ext uri="{FF2B5EF4-FFF2-40B4-BE49-F238E27FC236}">
                <a16:creationId xmlns:a16="http://schemas.microsoft.com/office/drawing/2014/main" id="{CEBEEB53-4B71-4C7B-9D30-53B42F870D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91" t="76388"/>
          <a:stretch/>
        </p:blipFill>
        <p:spPr>
          <a:xfrm rot="5400000">
            <a:off x="11298139" y="642846"/>
            <a:ext cx="1536704" cy="251018"/>
          </a:xfrm>
          <a:prstGeom prst="rect">
            <a:avLst/>
          </a:prstGeom>
        </p:spPr>
      </p:pic>
      <p:pic>
        <p:nvPicPr>
          <p:cNvPr id="58" name="Image 57" descr="Une image contenant sombre, assis, signe, écran&#10;&#10;Description générée automatiquement">
            <a:extLst>
              <a:ext uri="{FF2B5EF4-FFF2-40B4-BE49-F238E27FC236}">
                <a16:creationId xmlns:a16="http://schemas.microsoft.com/office/drawing/2014/main" id="{54055ACD-4950-4B51-A122-A6F6E459418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44" y="2598770"/>
            <a:ext cx="961842" cy="1050433"/>
          </a:xfrm>
          <a:prstGeom prst="rect">
            <a:avLst/>
          </a:prstGeom>
        </p:spPr>
      </p:pic>
      <p:pic>
        <p:nvPicPr>
          <p:cNvPr id="60" name="Image 59" descr="Une image contenant sombre, signe, moniteur, arrêt&#10;&#10;Description générée automatiquement">
            <a:extLst>
              <a:ext uri="{FF2B5EF4-FFF2-40B4-BE49-F238E27FC236}">
                <a16:creationId xmlns:a16="http://schemas.microsoft.com/office/drawing/2014/main" id="{AFA4F9E9-5CAC-43BD-B6D4-DEFAB5973FB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21" y="5551969"/>
            <a:ext cx="651438" cy="678581"/>
          </a:xfrm>
          <a:prstGeom prst="rect">
            <a:avLst/>
          </a:prstGeom>
        </p:spPr>
      </p:pic>
      <p:pic>
        <p:nvPicPr>
          <p:cNvPr id="63" name="Image 62" descr="Une image contenant signe, moniteur, assis, sombre&#10;&#10;Description générée automatiquement">
            <a:extLst>
              <a:ext uri="{FF2B5EF4-FFF2-40B4-BE49-F238E27FC236}">
                <a16:creationId xmlns:a16="http://schemas.microsoft.com/office/drawing/2014/main" id="{F560FE9A-8AEB-41A5-9DEC-FE5423F084A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043" y="1097153"/>
            <a:ext cx="611377" cy="652686"/>
          </a:xfrm>
          <a:prstGeom prst="rect">
            <a:avLst/>
          </a:prstGeom>
        </p:spPr>
      </p:pic>
      <p:pic>
        <p:nvPicPr>
          <p:cNvPr id="78" name="Image 77" descr="Une image contenant sombre, assis, signe, écran&#10;&#10;Description générée automatiquement">
            <a:extLst>
              <a:ext uri="{FF2B5EF4-FFF2-40B4-BE49-F238E27FC236}">
                <a16:creationId xmlns:a16="http://schemas.microsoft.com/office/drawing/2014/main" id="{D8076103-5675-4506-9366-CDE4C49E7EB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250" y="846904"/>
            <a:ext cx="717490" cy="783575"/>
          </a:xfrm>
          <a:prstGeom prst="rect">
            <a:avLst/>
          </a:prstGeom>
        </p:spPr>
      </p:pic>
      <p:pic>
        <p:nvPicPr>
          <p:cNvPr id="82" name="Image 81" descr="Une image contenant sombre, assis, signe, écran&#10;&#10;Description générée automatiquement">
            <a:extLst>
              <a:ext uri="{FF2B5EF4-FFF2-40B4-BE49-F238E27FC236}">
                <a16:creationId xmlns:a16="http://schemas.microsoft.com/office/drawing/2014/main" id="{813B57E3-01A2-4CF9-98FF-F41AD4B5E6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328" y="5055298"/>
            <a:ext cx="432650" cy="472500"/>
          </a:xfrm>
          <a:prstGeom prst="rect">
            <a:avLst/>
          </a:prstGeom>
        </p:spPr>
      </p:pic>
      <p:pic>
        <p:nvPicPr>
          <p:cNvPr id="83" name="Image 82" descr="Une image contenant sombre, signe, moniteur, arrêt&#10;&#10;Description générée automatiquement">
            <a:extLst>
              <a:ext uri="{FF2B5EF4-FFF2-40B4-BE49-F238E27FC236}">
                <a16:creationId xmlns:a16="http://schemas.microsoft.com/office/drawing/2014/main" id="{6D558019-4BF8-48A9-8A6C-7A684F550AD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513" y="0"/>
            <a:ext cx="545546" cy="568277"/>
          </a:xfrm>
          <a:prstGeom prst="rect">
            <a:avLst/>
          </a:pr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4A5EAF6F-C4E9-46F5-A627-C3195583E09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  <p:sp>
        <p:nvSpPr>
          <p:cNvPr id="47" name="Espace réservé de la date 3">
            <a:extLst>
              <a:ext uri="{FF2B5EF4-FFF2-40B4-BE49-F238E27FC236}">
                <a16:creationId xmlns:a16="http://schemas.microsoft.com/office/drawing/2014/main" id="{22D4C663-AD7D-424F-A6AB-A0E86A0FBD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18/11/2021</a:t>
            </a:fld>
            <a:endParaRPr lang="fr-FR" dirty="0"/>
          </a:p>
        </p:txBody>
      </p:sp>
      <p:sp>
        <p:nvSpPr>
          <p:cNvPr id="48" name="Espace réservé du pied de page 4">
            <a:extLst>
              <a:ext uri="{FF2B5EF4-FFF2-40B4-BE49-F238E27FC236}">
                <a16:creationId xmlns:a16="http://schemas.microsoft.com/office/drawing/2014/main" id="{B4574A83-F2CC-4444-9D03-9EEE5E021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49" name="Espace réservé du numéro de diapositive 5">
            <a:extLst>
              <a:ext uri="{FF2B5EF4-FFF2-40B4-BE49-F238E27FC236}">
                <a16:creationId xmlns:a16="http://schemas.microsoft.com/office/drawing/2014/main" id="{B752FD98-B3EA-4591-AED8-056F065E2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1" name="Espace réservé du titre 1">
            <a:extLst>
              <a:ext uri="{FF2B5EF4-FFF2-40B4-BE49-F238E27FC236}">
                <a16:creationId xmlns:a16="http://schemas.microsoft.com/office/drawing/2014/main" id="{97BF719E-57CE-4517-AD98-8604A11FB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41" y="0"/>
            <a:ext cx="7474397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53" name="Espace réservé du texte 2">
            <a:extLst>
              <a:ext uri="{FF2B5EF4-FFF2-40B4-BE49-F238E27FC236}">
                <a16:creationId xmlns:a16="http://schemas.microsoft.com/office/drawing/2014/main" id="{762E51EA-9341-438A-96E4-86C6D134513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5342" y="1423496"/>
            <a:ext cx="9095468" cy="475346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tabLst>
                <a:tab pos="7439025" algn="l"/>
              </a:tabLst>
              <a:defRPr sz="2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8159453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2 (viole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3D9EBF3-DFC5-40B5-80EF-4F6348317BDE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F577293C-7F84-48F7-9951-2F173AE03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C3FFD5A7-EA26-469B-8207-5AB34540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1FDDEA64-D455-4FB7-9C58-C5F3E9AD4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26C2173B-1284-4449-8E51-88BC6DF0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3F1D138E-49C3-43EC-ACC0-EB0569A95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7B82DE47-1996-46A6-812E-39BB6EA0C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3A0CE19A-A81B-44FF-86B5-4D688DFC8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65AD3279-A0D5-421C-BB68-369F10BA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A3C71503-FC09-4878-9718-71BAF8EA5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2143427D-6575-4779-A21C-4416CCCC9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B7E282-7E1C-4B55-875F-F7CF34603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A13B15BB-8413-4779-A222-CE92FDF99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F56C0E37-0C57-4836-AB9C-E1977FBCA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9961" y="653194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D3A3D7BB-9A4A-43D5-B761-EEB06EFD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540" y="84098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2EE4E7F3-7BF3-4F33-8239-8E62278E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7BE4EEF7-3C21-4329-AF92-A85133B4E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4F4BCB91-B67B-4A0E-8BA4-8A39BF419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65854C49-E72A-4F77-9F3C-642DE031F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42966C60-22E8-487B-9AF5-ED4AB4146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A5452599-AA15-4092-9B96-D1A14FAF4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58BE81FE-B838-441F-AF10-605F18EC7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DE15FE77-86A0-40EC-9BAB-500F46345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531F6861-D68A-4541-8E4C-B28C5C870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206BC722-3CAB-4284-8742-D6441FB4B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4A0B005A-E58A-4AE2-A351-2D77B2EF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1A0396C0-B6B9-4816-B934-2CFA381AF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24B0A775-BDBD-4380-B5C2-6B4523A67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66C9AA18-CB88-4B55-8CCE-FAE5D60CB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517703AF-309F-4654-A8A8-783A69481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pic>
        <p:nvPicPr>
          <p:cNvPr id="4" name="Image 3" descr="Une image contenant table, assis, ordinateur, arrière-plan&#10;&#10;Description générée automatiquement">
            <a:extLst>
              <a:ext uri="{FF2B5EF4-FFF2-40B4-BE49-F238E27FC236}">
                <a16:creationId xmlns:a16="http://schemas.microsoft.com/office/drawing/2014/main" id="{5C06B847-B74B-4454-8E65-C36ECA56D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8" t="65919"/>
          <a:stretch/>
        </p:blipFill>
        <p:spPr>
          <a:xfrm>
            <a:off x="-1" y="0"/>
            <a:ext cx="2720485" cy="529548"/>
          </a:xfrm>
          <a:prstGeom prst="rect">
            <a:avLst/>
          </a:prstGeom>
        </p:spPr>
      </p:pic>
      <p:pic>
        <p:nvPicPr>
          <p:cNvPr id="10" name="Image 9" descr="Une image contenant assis, table, lumière, sombre&#10;&#10;Description générée automatiquement">
            <a:extLst>
              <a:ext uri="{FF2B5EF4-FFF2-40B4-BE49-F238E27FC236}">
                <a16:creationId xmlns:a16="http://schemas.microsoft.com/office/drawing/2014/main" id="{E4B0CF8E-711D-40FA-87AB-BD1048800E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55" r="2452"/>
          <a:stretch/>
        </p:blipFill>
        <p:spPr>
          <a:xfrm rot="16200000">
            <a:off x="-1431350" y="1431349"/>
            <a:ext cx="3766050" cy="903349"/>
          </a:xfrm>
          <a:prstGeom prst="rect">
            <a:avLst/>
          </a:prstGeom>
        </p:spPr>
      </p:pic>
      <p:pic>
        <p:nvPicPr>
          <p:cNvPr id="44" name="Image 43" descr="Une image contenant arrêt, signe, vert&#10;&#10;Description générée automatiquement">
            <a:extLst>
              <a:ext uri="{FF2B5EF4-FFF2-40B4-BE49-F238E27FC236}">
                <a16:creationId xmlns:a16="http://schemas.microsoft.com/office/drawing/2014/main" id="{F723E45B-AFCE-4781-B190-6DC1F7A59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6"/>
          <a:stretch/>
        </p:blipFill>
        <p:spPr>
          <a:xfrm>
            <a:off x="-28207" y="0"/>
            <a:ext cx="1673918" cy="1588142"/>
          </a:xfrm>
          <a:prstGeom prst="rect">
            <a:avLst/>
          </a:prstGeom>
        </p:spPr>
      </p:pic>
      <p:pic>
        <p:nvPicPr>
          <p:cNvPr id="53" name="Image 52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B8185ED0-4CD1-4979-8A1A-C0F2BA17DD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60"/>
          <a:stretch/>
        </p:blipFill>
        <p:spPr>
          <a:xfrm>
            <a:off x="11493213" y="5279295"/>
            <a:ext cx="698787" cy="1606154"/>
          </a:xfrm>
          <a:prstGeom prst="rect">
            <a:avLst/>
          </a:prstGeom>
        </p:spPr>
      </p:pic>
      <p:pic>
        <p:nvPicPr>
          <p:cNvPr id="57" name="Image 56" descr="Une image contenant assis, table, lumière, sombre&#10;&#10;Description générée automatiquement">
            <a:extLst>
              <a:ext uri="{FF2B5EF4-FFF2-40B4-BE49-F238E27FC236}">
                <a16:creationId xmlns:a16="http://schemas.microsoft.com/office/drawing/2014/main" id="{0B45B649-9A55-481A-9524-97EA62097B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74"/>
          <a:stretch/>
        </p:blipFill>
        <p:spPr>
          <a:xfrm rot="5400000">
            <a:off x="10268588" y="3491643"/>
            <a:ext cx="3229654" cy="617171"/>
          </a:xfrm>
          <a:prstGeom prst="rect">
            <a:avLst/>
          </a:prstGeom>
        </p:spPr>
      </p:pic>
      <p:pic>
        <p:nvPicPr>
          <p:cNvPr id="61" name="Image 60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6C914E5E-ED10-431E-8351-52604467F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177"/>
          <a:stretch/>
        </p:blipFill>
        <p:spPr>
          <a:xfrm>
            <a:off x="11844017" y="4596530"/>
            <a:ext cx="347983" cy="1207426"/>
          </a:xfrm>
          <a:prstGeom prst="rect">
            <a:avLst/>
          </a:prstGeom>
        </p:spPr>
      </p:pic>
      <p:pic>
        <p:nvPicPr>
          <p:cNvPr id="65" name="Image 64" descr="Une image contenant arrêt, signe, vert&#10;&#10;Description générée automatiquement">
            <a:extLst>
              <a:ext uri="{FF2B5EF4-FFF2-40B4-BE49-F238E27FC236}">
                <a16:creationId xmlns:a16="http://schemas.microsoft.com/office/drawing/2014/main" id="{992F9D9D-8D68-4634-8797-79E80D90510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356" y="3410844"/>
            <a:ext cx="1209087" cy="1344274"/>
          </a:xfrm>
          <a:prstGeom prst="rect">
            <a:avLst/>
          </a:prstGeom>
        </p:spPr>
      </p:pic>
      <p:pic>
        <p:nvPicPr>
          <p:cNvPr id="71" name="Image 70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743D9D39-006C-4A6E-8FDE-D2F109CE1D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919"/>
          <a:stretch/>
        </p:blipFill>
        <p:spPr>
          <a:xfrm>
            <a:off x="11676727" y="1860894"/>
            <a:ext cx="515273" cy="1576863"/>
          </a:xfrm>
          <a:prstGeom prst="rect">
            <a:avLst/>
          </a:prstGeom>
        </p:spPr>
      </p:pic>
      <p:pic>
        <p:nvPicPr>
          <p:cNvPr id="73" name="Image 72" descr="Une image contenant table, assis, ordinateur, arrière-plan&#10;&#10;Description générée automatiquement">
            <a:extLst>
              <a:ext uri="{FF2B5EF4-FFF2-40B4-BE49-F238E27FC236}">
                <a16:creationId xmlns:a16="http://schemas.microsoft.com/office/drawing/2014/main" id="{C2DE5398-A866-4037-A7B0-3A3FC24167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01" t="68994"/>
          <a:stretch/>
        </p:blipFill>
        <p:spPr>
          <a:xfrm rot="5400000">
            <a:off x="10751231" y="946465"/>
            <a:ext cx="2387236" cy="494301"/>
          </a:xfrm>
          <a:prstGeom prst="rect">
            <a:avLst/>
          </a:prstGeom>
        </p:spPr>
      </p:pic>
      <p:pic>
        <p:nvPicPr>
          <p:cNvPr id="75" name="Image 74" descr="Une image contenant signe, moniteur, arrêt&#10;&#10;Description générée automatiquement">
            <a:extLst>
              <a:ext uri="{FF2B5EF4-FFF2-40B4-BE49-F238E27FC236}">
                <a16:creationId xmlns:a16="http://schemas.microsoft.com/office/drawing/2014/main" id="{2A17D336-ECD3-4CCD-8071-AA80D2EFE95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70" y="3627733"/>
            <a:ext cx="874879" cy="909268"/>
          </a:xfrm>
          <a:prstGeom prst="rect">
            <a:avLst/>
          </a:prstGeom>
        </p:spPr>
      </p:pic>
      <p:pic>
        <p:nvPicPr>
          <p:cNvPr id="77" name="Image 76">
            <a:extLst>
              <a:ext uri="{FF2B5EF4-FFF2-40B4-BE49-F238E27FC236}">
                <a16:creationId xmlns:a16="http://schemas.microsoft.com/office/drawing/2014/main" id="{F773FAEF-1B47-44D2-9931-A0E50AEA601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446" y="5126660"/>
            <a:ext cx="1279041" cy="1372630"/>
          </a:xfrm>
          <a:prstGeom prst="rect">
            <a:avLst/>
          </a:prstGeom>
        </p:spPr>
      </p:pic>
      <p:pic>
        <p:nvPicPr>
          <p:cNvPr id="79" name="Image 78">
            <a:extLst>
              <a:ext uri="{FF2B5EF4-FFF2-40B4-BE49-F238E27FC236}">
                <a16:creationId xmlns:a16="http://schemas.microsoft.com/office/drawing/2014/main" id="{74769267-A35F-4284-9E8F-05D785B74ED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925" y="526571"/>
            <a:ext cx="626062" cy="706556"/>
          </a:xfrm>
          <a:prstGeom prst="rect">
            <a:avLst/>
          </a:prstGeom>
        </p:spPr>
      </p:pic>
      <p:pic>
        <p:nvPicPr>
          <p:cNvPr id="80" name="Image 79">
            <a:extLst>
              <a:ext uri="{FF2B5EF4-FFF2-40B4-BE49-F238E27FC236}">
                <a16:creationId xmlns:a16="http://schemas.microsoft.com/office/drawing/2014/main" id="{BF07267F-5405-4963-9EAB-7C490DEE4AD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0">
            <a:off x="8233783" y="6379390"/>
            <a:ext cx="336771" cy="380070"/>
          </a:xfrm>
          <a:prstGeom prst="rect">
            <a:avLst/>
          </a:prstGeom>
        </p:spPr>
      </p:pic>
      <p:pic>
        <p:nvPicPr>
          <p:cNvPr id="81" name="Image 80">
            <a:extLst>
              <a:ext uri="{FF2B5EF4-FFF2-40B4-BE49-F238E27FC236}">
                <a16:creationId xmlns:a16="http://schemas.microsoft.com/office/drawing/2014/main" id="{2F59B893-EC32-49DE-9D68-4629711A688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47" y="373137"/>
            <a:ext cx="735980" cy="789833"/>
          </a:xfrm>
          <a:prstGeom prst="rect">
            <a:avLst/>
          </a:prstGeom>
        </p:spPr>
      </p:pic>
      <p:pic>
        <p:nvPicPr>
          <p:cNvPr id="85" name="Image 84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B14A6682-A52C-4D23-B3D2-C1A2B03EA8F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1106415" y="182971"/>
            <a:ext cx="1042725" cy="1151355"/>
          </a:xfrm>
          <a:prstGeom prst="rect">
            <a:avLst/>
          </a:prstGeom>
        </p:spPr>
      </p:pic>
      <p:pic>
        <p:nvPicPr>
          <p:cNvPr id="87" name="Image 86" descr="Une image contenant signe, moniteur, arrêt&#10;&#10;Description générée automatiquement">
            <a:extLst>
              <a:ext uri="{FF2B5EF4-FFF2-40B4-BE49-F238E27FC236}">
                <a16:creationId xmlns:a16="http://schemas.microsoft.com/office/drawing/2014/main" id="{1D035380-E422-452C-B765-D19A91D5E6A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785" y="1188004"/>
            <a:ext cx="620979" cy="645388"/>
          </a:xfrm>
          <a:prstGeom prst="rect">
            <a:avLst/>
          </a:prstGeom>
        </p:spPr>
      </p:pic>
      <p:sp>
        <p:nvSpPr>
          <p:cNvPr id="47" name="Espace réservé de la date 3">
            <a:extLst>
              <a:ext uri="{FF2B5EF4-FFF2-40B4-BE49-F238E27FC236}">
                <a16:creationId xmlns:a16="http://schemas.microsoft.com/office/drawing/2014/main" id="{22D4C663-AD7D-424F-A6AB-A0E86A0FBD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18/11/2021</a:t>
            </a:fld>
            <a:endParaRPr lang="fr-FR" dirty="0"/>
          </a:p>
        </p:txBody>
      </p:sp>
      <p:sp>
        <p:nvSpPr>
          <p:cNvPr id="48" name="Espace réservé du pied de page 4">
            <a:extLst>
              <a:ext uri="{FF2B5EF4-FFF2-40B4-BE49-F238E27FC236}">
                <a16:creationId xmlns:a16="http://schemas.microsoft.com/office/drawing/2014/main" id="{B4574A83-F2CC-4444-9D03-9EEE5E021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49" name="Espace réservé du numéro de diapositive 5">
            <a:extLst>
              <a:ext uri="{FF2B5EF4-FFF2-40B4-BE49-F238E27FC236}">
                <a16:creationId xmlns:a16="http://schemas.microsoft.com/office/drawing/2014/main" id="{B752FD98-B3EA-4591-AED8-056F065E2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A5EAF6F-C4E9-46F5-A627-C3195583E09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  <p:sp>
        <p:nvSpPr>
          <p:cNvPr id="54" name="Espace réservé du titre 1">
            <a:extLst>
              <a:ext uri="{FF2B5EF4-FFF2-40B4-BE49-F238E27FC236}">
                <a16:creationId xmlns:a16="http://schemas.microsoft.com/office/drawing/2014/main" id="{97C7A351-8E59-4AEB-A1DE-3E360A688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41" y="0"/>
            <a:ext cx="7474397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55" name="Espace réservé du texte 2">
            <a:extLst>
              <a:ext uri="{FF2B5EF4-FFF2-40B4-BE49-F238E27FC236}">
                <a16:creationId xmlns:a16="http://schemas.microsoft.com/office/drawing/2014/main" id="{D3F3F2F4-7269-4588-B489-DA10EF34E3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5342" y="1423496"/>
            <a:ext cx="9095468" cy="475346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tabLst>
                <a:tab pos="7439025" algn="l"/>
              </a:tabLst>
              <a:defRPr sz="2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443898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2 (jau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3D9EBF3-DFC5-40B5-80EF-4F6348317BDE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F577293C-7F84-48F7-9951-2F173AE03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C3FFD5A7-EA26-469B-8207-5AB34540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1FDDEA64-D455-4FB7-9C58-C5F3E9AD4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26C2173B-1284-4449-8E51-88BC6DF0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3F1D138E-49C3-43EC-ACC0-EB0569A95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7B82DE47-1996-46A6-812E-39BB6EA0C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3A0CE19A-A81B-44FF-86B5-4D688DFC8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65AD3279-A0D5-421C-BB68-369F10BA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A3C71503-FC09-4878-9718-71BAF8EA5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2143427D-6575-4779-A21C-4416CCCC9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B7E282-7E1C-4B55-875F-F7CF34603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A13B15BB-8413-4779-A222-CE92FDF99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F56C0E37-0C57-4836-AB9C-E1977FBCA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9961" y="653194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D3A3D7BB-9A4A-43D5-B761-EEB06EFD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540" y="84098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2EE4E7F3-7BF3-4F33-8239-8E62278E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7BE4EEF7-3C21-4329-AF92-A85133B4E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4F4BCB91-B67B-4A0E-8BA4-8A39BF419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65854C49-E72A-4F77-9F3C-642DE031F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42966C60-22E8-487B-9AF5-ED4AB4146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A5452599-AA15-4092-9B96-D1A14FAF4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58BE81FE-B838-441F-AF10-605F18EC7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DE15FE77-86A0-40EC-9BAB-500F46345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531F6861-D68A-4541-8E4C-B28C5C870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206BC722-3CAB-4284-8742-D6441FB4B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4A0B005A-E58A-4AE2-A351-2D77B2EF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1A0396C0-B6B9-4816-B934-2CFA381AF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24B0A775-BDBD-4380-B5C2-6B4523A67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66C9AA18-CB88-4B55-8CCE-FAE5D60CB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517703AF-309F-4654-A8A8-783A69481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pic>
        <p:nvPicPr>
          <p:cNvPr id="4" name="Image 3" descr="Une image contenant table, assis, lumière, pomme&#10;&#10;Description générée automatiquement">
            <a:extLst>
              <a:ext uri="{FF2B5EF4-FFF2-40B4-BE49-F238E27FC236}">
                <a16:creationId xmlns:a16="http://schemas.microsoft.com/office/drawing/2014/main" id="{B4E6AEEC-6965-4B3E-B16E-08584D63DE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1" r="18329"/>
          <a:stretch/>
        </p:blipFill>
        <p:spPr>
          <a:xfrm rot="16200000">
            <a:off x="-419674" y="413843"/>
            <a:ext cx="1856177" cy="1016828"/>
          </a:xfrm>
          <a:prstGeom prst="rect">
            <a:avLst/>
          </a:prstGeom>
        </p:spPr>
      </p:pic>
      <p:pic>
        <p:nvPicPr>
          <p:cNvPr id="6" name="Image 5" descr="Une image contenant bâtiment, table, pomme, câble&#10;&#10;Description générée automatiquement">
            <a:extLst>
              <a:ext uri="{FF2B5EF4-FFF2-40B4-BE49-F238E27FC236}">
                <a16:creationId xmlns:a16="http://schemas.microsoft.com/office/drawing/2014/main" id="{3FC9F617-73AE-4BEC-95CC-2CBEB258E7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16"/>
          <a:stretch/>
        </p:blipFill>
        <p:spPr>
          <a:xfrm rot="5400000">
            <a:off x="8959585" y="3757220"/>
            <a:ext cx="5213703" cy="1251126"/>
          </a:xfrm>
          <a:prstGeom prst="rect">
            <a:avLst/>
          </a:prstGeom>
        </p:spPr>
      </p:pic>
      <p:pic>
        <p:nvPicPr>
          <p:cNvPr id="10" name="Image 9" descr="Une image contenant bâtiment, table, pomme, câble&#10;&#10;Description générée automatiquement">
            <a:extLst>
              <a:ext uri="{FF2B5EF4-FFF2-40B4-BE49-F238E27FC236}">
                <a16:creationId xmlns:a16="http://schemas.microsoft.com/office/drawing/2014/main" id="{2D167829-B292-4292-AF38-22E1AAF975E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391189" y="2527534"/>
            <a:ext cx="4795999" cy="2019640"/>
          </a:xfrm>
          <a:prstGeom prst="rect">
            <a:avLst/>
          </a:prstGeom>
        </p:spPr>
      </p:pic>
      <p:pic>
        <p:nvPicPr>
          <p:cNvPr id="44" name="Image 43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12C8D5DF-1349-4111-9DB4-8D8F75CB85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8"/>
          <a:stretch/>
        </p:blipFill>
        <p:spPr>
          <a:xfrm>
            <a:off x="0" y="4919087"/>
            <a:ext cx="1207425" cy="1679869"/>
          </a:xfrm>
          <a:prstGeom prst="rect">
            <a:avLst/>
          </a:prstGeom>
        </p:spPr>
      </p:pic>
      <p:pic>
        <p:nvPicPr>
          <p:cNvPr id="53" name="Image 52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45FC5F3B-1034-4DB3-9540-B29BD1EE25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817"/>
          <a:stretch/>
        </p:blipFill>
        <p:spPr>
          <a:xfrm>
            <a:off x="11406947" y="1182126"/>
            <a:ext cx="785054" cy="1336442"/>
          </a:xfrm>
          <a:prstGeom prst="rect">
            <a:avLst/>
          </a:prstGeom>
        </p:spPr>
      </p:pic>
      <p:pic>
        <p:nvPicPr>
          <p:cNvPr id="61" name="Image 60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A7CC4192-F122-48CA-BD2C-CAEF3E8581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35"/>
          <a:stretch/>
        </p:blipFill>
        <p:spPr>
          <a:xfrm>
            <a:off x="593784" y="-5829"/>
            <a:ext cx="1259725" cy="913131"/>
          </a:xfrm>
          <a:prstGeom prst="rect">
            <a:avLst/>
          </a:prstGeom>
        </p:spPr>
      </p:pic>
      <p:pic>
        <p:nvPicPr>
          <p:cNvPr id="65" name="Image 64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2A0F35FF-A6FE-4037-9158-042C2AAFD7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6"/>
          <a:stretch/>
        </p:blipFill>
        <p:spPr>
          <a:xfrm>
            <a:off x="-15344" y="359161"/>
            <a:ext cx="1016829" cy="1282870"/>
          </a:xfrm>
          <a:prstGeom prst="rect">
            <a:avLst/>
          </a:prstGeom>
        </p:spPr>
      </p:pic>
      <p:pic>
        <p:nvPicPr>
          <p:cNvPr id="69" name="Image 68" descr="Une image contenant signe, arrêt&#10;&#10;Description générée automatiquement">
            <a:extLst>
              <a:ext uri="{FF2B5EF4-FFF2-40B4-BE49-F238E27FC236}">
                <a16:creationId xmlns:a16="http://schemas.microsoft.com/office/drawing/2014/main" id="{09E09CAE-A788-4D5B-887F-42E4C15FEDB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392" y="5551970"/>
            <a:ext cx="889898" cy="941041"/>
          </a:xfrm>
          <a:prstGeom prst="rect">
            <a:avLst/>
          </a:prstGeom>
        </p:spPr>
      </p:pic>
      <p:pic>
        <p:nvPicPr>
          <p:cNvPr id="71" name="Image 70" descr="Une image contenant signe, arrêt&#10;&#10;Description générée automatiquement">
            <a:extLst>
              <a:ext uri="{FF2B5EF4-FFF2-40B4-BE49-F238E27FC236}">
                <a16:creationId xmlns:a16="http://schemas.microsoft.com/office/drawing/2014/main" id="{DE4C1FBC-4BBE-4076-898D-3A2485D88D8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146" y="865368"/>
            <a:ext cx="550958" cy="646316"/>
          </a:xfrm>
          <a:prstGeom prst="rect">
            <a:avLst/>
          </a:prstGeom>
        </p:spPr>
      </p:pic>
      <p:pic>
        <p:nvPicPr>
          <p:cNvPr id="73" name="Image 72">
            <a:extLst>
              <a:ext uri="{FF2B5EF4-FFF2-40B4-BE49-F238E27FC236}">
                <a16:creationId xmlns:a16="http://schemas.microsoft.com/office/drawing/2014/main" id="{89F8226F-49EA-44BC-AE46-11962193242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803" y="4224248"/>
            <a:ext cx="395440" cy="431673"/>
          </a:xfrm>
          <a:prstGeom prst="rect">
            <a:avLst/>
          </a:prstGeom>
        </p:spPr>
      </p:pic>
      <p:pic>
        <p:nvPicPr>
          <p:cNvPr id="74" name="Image 73" descr="Une image contenant signe, arrêt&#10;&#10;Description générée automatiquement">
            <a:extLst>
              <a:ext uri="{FF2B5EF4-FFF2-40B4-BE49-F238E27FC236}">
                <a16:creationId xmlns:a16="http://schemas.microsoft.com/office/drawing/2014/main" id="{169425E4-F514-4C46-A0B5-71D2C8607BB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1726" y="822418"/>
            <a:ext cx="618883" cy="654451"/>
          </a:xfrm>
          <a:prstGeom prst="rect">
            <a:avLst/>
          </a:prstGeom>
        </p:spPr>
      </p:pic>
      <p:pic>
        <p:nvPicPr>
          <p:cNvPr id="75" name="Image 74">
            <a:extLst>
              <a:ext uri="{FF2B5EF4-FFF2-40B4-BE49-F238E27FC236}">
                <a16:creationId xmlns:a16="http://schemas.microsoft.com/office/drawing/2014/main" id="{EEE7F62C-098C-4757-95AB-D4D811213F7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5629" y="-718259"/>
            <a:ext cx="302030" cy="329704"/>
          </a:xfrm>
          <a:prstGeom prst="rect">
            <a:avLst/>
          </a:prstGeom>
        </p:spPr>
      </p:pic>
      <p:pic>
        <p:nvPicPr>
          <p:cNvPr id="76" name="Image 75" descr="Une image contenant signe, arrêt&#10;&#10;Description générée automatiquement">
            <a:extLst>
              <a:ext uri="{FF2B5EF4-FFF2-40B4-BE49-F238E27FC236}">
                <a16:creationId xmlns:a16="http://schemas.microsoft.com/office/drawing/2014/main" id="{CE1B0B7D-4F08-43E2-9C5B-7E07F058691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34" y="3280594"/>
            <a:ext cx="611555" cy="646701"/>
          </a:xfrm>
          <a:prstGeom prst="rect">
            <a:avLst/>
          </a:prstGeom>
        </p:spPr>
      </p:pic>
      <p:pic>
        <p:nvPicPr>
          <p:cNvPr id="77" name="Image 76" descr="Une image contenant signe, arrêt&#10;&#10;Description générée automatiquement">
            <a:extLst>
              <a:ext uri="{FF2B5EF4-FFF2-40B4-BE49-F238E27FC236}">
                <a16:creationId xmlns:a16="http://schemas.microsoft.com/office/drawing/2014/main" id="{69A31F90-22B8-4ECC-804C-4547ED4C3FE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7344" y="-57291"/>
            <a:ext cx="424656" cy="449062"/>
          </a:xfrm>
          <a:prstGeom prst="rect">
            <a:avLst/>
          </a:pr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4A5EAF6F-C4E9-46F5-A627-C3195583E09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  <p:sp>
        <p:nvSpPr>
          <p:cNvPr id="47" name="Espace réservé de la date 3">
            <a:extLst>
              <a:ext uri="{FF2B5EF4-FFF2-40B4-BE49-F238E27FC236}">
                <a16:creationId xmlns:a16="http://schemas.microsoft.com/office/drawing/2014/main" id="{22D4C663-AD7D-424F-A6AB-A0E86A0FBD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18/11/2021</a:t>
            </a:fld>
            <a:endParaRPr lang="fr-FR" dirty="0"/>
          </a:p>
        </p:txBody>
      </p:sp>
      <p:sp>
        <p:nvSpPr>
          <p:cNvPr id="48" name="Espace réservé du pied de page 4">
            <a:extLst>
              <a:ext uri="{FF2B5EF4-FFF2-40B4-BE49-F238E27FC236}">
                <a16:creationId xmlns:a16="http://schemas.microsoft.com/office/drawing/2014/main" id="{B4574A83-F2CC-4444-9D03-9EEE5E021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49" name="Espace réservé du numéro de diapositive 5">
            <a:extLst>
              <a:ext uri="{FF2B5EF4-FFF2-40B4-BE49-F238E27FC236}">
                <a16:creationId xmlns:a16="http://schemas.microsoft.com/office/drawing/2014/main" id="{B752FD98-B3EA-4591-AED8-056F065E2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2" name="Espace réservé du titre 1">
            <a:extLst>
              <a:ext uri="{FF2B5EF4-FFF2-40B4-BE49-F238E27FC236}">
                <a16:creationId xmlns:a16="http://schemas.microsoft.com/office/drawing/2014/main" id="{7F2E7D97-4DE6-42CB-90C3-ACF0848E8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41" y="0"/>
            <a:ext cx="7474397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54" name="Espace réservé du texte 2">
            <a:extLst>
              <a:ext uri="{FF2B5EF4-FFF2-40B4-BE49-F238E27FC236}">
                <a16:creationId xmlns:a16="http://schemas.microsoft.com/office/drawing/2014/main" id="{EE0BA15C-4D4C-4606-9244-6CC10875EEF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5342" y="1423496"/>
            <a:ext cx="9095468" cy="475346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tabLst>
                <a:tab pos="7439025" algn="l"/>
              </a:tabLst>
              <a:defRPr sz="2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8069740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2 (ver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3D9EBF3-DFC5-40B5-80EF-4F6348317BDE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F577293C-7F84-48F7-9951-2F173AE03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C3FFD5A7-EA26-469B-8207-5AB34540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1FDDEA64-D455-4FB7-9C58-C5F3E9AD4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26C2173B-1284-4449-8E51-88BC6DF0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3F1D138E-49C3-43EC-ACC0-EB0569A95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7B82DE47-1996-46A6-812E-39BB6EA0C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3A0CE19A-A81B-44FF-86B5-4D688DFC8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65AD3279-A0D5-421C-BB68-369F10BA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A3C71503-FC09-4878-9718-71BAF8EA5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2143427D-6575-4779-A21C-4416CCCC9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B7E282-7E1C-4B55-875F-F7CF34603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A13B15BB-8413-4779-A222-CE92FDF99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F56C0E37-0C57-4836-AB9C-E1977FBCA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9961" y="653194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D3A3D7BB-9A4A-43D5-B761-EEB06EFD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540" y="84098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2EE4E7F3-7BF3-4F33-8239-8E62278E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7BE4EEF7-3C21-4329-AF92-A85133B4E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4F4BCB91-B67B-4A0E-8BA4-8A39BF419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65854C49-E72A-4F77-9F3C-642DE031F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42966C60-22E8-487B-9AF5-ED4AB4146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A5452599-AA15-4092-9B96-D1A14FAF4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58BE81FE-B838-441F-AF10-605F18EC7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DE15FE77-86A0-40EC-9BAB-500F46345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531F6861-D68A-4541-8E4C-B28C5C870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206BC722-3CAB-4284-8742-D6441FB4B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4A0B005A-E58A-4AE2-A351-2D77B2EF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1A0396C0-B6B9-4816-B934-2CFA381AF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24B0A775-BDBD-4380-B5C2-6B4523A67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66C9AA18-CB88-4B55-8CCE-FAE5D60CB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517703AF-309F-4654-A8A8-783A69481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pic>
        <p:nvPicPr>
          <p:cNvPr id="7" name="Image 6" descr="Une image contenant laser, table, assis, vert&#10;&#10;Description générée automatiquement">
            <a:extLst>
              <a:ext uri="{FF2B5EF4-FFF2-40B4-BE49-F238E27FC236}">
                <a16:creationId xmlns:a16="http://schemas.microsoft.com/office/drawing/2014/main" id="{E338C3D4-E859-4B1A-8208-D55CE5E5D3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737297" y="1400813"/>
            <a:ext cx="4786363" cy="1977251"/>
          </a:xfrm>
          <a:prstGeom prst="rect">
            <a:avLst/>
          </a:prstGeom>
        </p:spPr>
      </p:pic>
      <p:pic>
        <p:nvPicPr>
          <p:cNvPr id="9" name="Image 8" descr="Une image contenant ordinateur, horloge&#10;&#10;Description générée automatiquement">
            <a:extLst>
              <a:ext uri="{FF2B5EF4-FFF2-40B4-BE49-F238E27FC236}">
                <a16:creationId xmlns:a16="http://schemas.microsoft.com/office/drawing/2014/main" id="{5EF44E63-D973-410C-BA22-E402AEA564F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8097" y="856231"/>
            <a:ext cx="671968" cy="731912"/>
          </a:xfrm>
          <a:prstGeom prst="rect">
            <a:avLst/>
          </a:prstGeom>
        </p:spPr>
      </p:pic>
      <p:pic>
        <p:nvPicPr>
          <p:cNvPr id="43" name="Image 42" descr="Une image contenant signe, vert, moniteur, horloge&#10;&#10;Description générée automatiquement">
            <a:extLst>
              <a:ext uri="{FF2B5EF4-FFF2-40B4-BE49-F238E27FC236}">
                <a16:creationId xmlns:a16="http://schemas.microsoft.com/office/drawing/2014/main" id="{74C4E307-29A7-449F-82A5-4C3217603CE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13" y="5006796"/>
            <a:ext cx="674129" cy="735136"/>
          </a:xfrm>
          <a:prstGeom prst="rect">
            <a:avLst/>
          </a:prstGeom>
        </p:spPr>
      </p:pic>
      <p:pic>
        <p:nvPicPr>
          <p:cNvPr id="45" name="Image 44" descr="Une image contenant signe, ordinateur&#10;&#10;Description générée automatiquement">
            <a:extLst>
              <a:ext uri="{FF2B5EF4-FFF2-40B4-BE49-F238E27FC236}">
                <a16:creationId xmlns:a16="http://schemas.microsoft.com/office/drawing/2014/main" id="{C997FA58-AE9D-4E94-956F-F01F6666474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65" y="1432975"/>
            <a:ext cx="1326721" cy="1406995"/>
          </a:xfrm>
          <a:prstGeom prst="rect">
            <a:avLst/>
          </a:prstGeom>
        </p:spPr>
      </p:pic>
      <p:pic>
        <p:nvPicPr>
          <p:cNvPr id="52" name="Image 51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370C0A8A-325C-4A03-89D3-9BD24817CE9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11223000" y="4540847"/>
            <a:ext cx="934948" cy="1003050"/>
          </a:xfrm>
          <a:prstGeom prst="rect">
            <a:avLst/>
          </a:prstGeom>
        </p:spPr>
      </p:pic>
      <p:pic>
        <p:nvPicPr>
          <p:cNvPr id="51" name="Image 50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CBC5F281-B422-42BC-8178-5D88252E21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94" b="23608"/>
          <a:stretch/>
        </p:blipFill>
        <p:spPr>
          <a:xfrm>
            <a:off x="11641030" y="4886701"/>
            <a:ext cx="550969" cy="1971299"/>
          </a:xfrm>
          <a:prstGeom prst="rect">
            <a:avLst/>
          </a:prstGeom>
        </p:spPr>
      </p:pic>
      <p:pic>
        <p:nvPicPr>
          <p:cNvPr id="54" name="Image 53" descr="Une image contenant laser, vert, assis, lumière&#10;&#10;Description générée automatiquement">
            <a:extLst>
              <a:ext uri="{FF2B5EF4-FFF2-40B4-BE49-F238E27FC236}">
                <a16:creationId xmlns:a16="http://schemas.microsoft.com/office/drawing/2014/main" id="{34ACECAA-EACA-45EE-BDCA-5CED6A3DD2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36"/>
          <a:stretch/>
        </p:blipFill>
        <p:spPr>
          <a:xfrm rot="5400000">
            <a:off x="9831224" y="2519187"/>
            <a:ext cx="4015787" cy="705765"/>
          </a:xfrm>
          <a:prstGeom prst="rect">
            <a:avLst/>
          </a:prstGeom>
        </p:spPr>
      </p:pic>
      <p:pic>
        <p:nvPicPr>
          <p:cNvPr id="56" name="Image 55" descr="Une image contenant ordinateur, horloge&#10;&#10;Description générée automatiquement">
            <a:extLst>
              <a:ext uri="{FF2B5EF4-FFF2-40B4-BE49-F238E27FC236}">
                <a16:creationId xmlns:a16="http://schemas.microsoft.com/office/drawing/2014/main" id="{7392E592-8C2B-4D10-9E75-D2539738F9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81"/>
          <a:stretch/>
        </p:blipFill>
        <p:spPr>
          <a:xfrm>
            <a:off x="191198" y="-3743"/>
            <a:ext cx="1228269" cy="974208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5F62D496-5BFD-4C70-8DE5-7ED997071C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5" t="73311" r="-2662" b="-800"/>
          <a:stretch/>
        </p:blipFill>
        <p:spPr>
          <a:xfrm rot="5400000">
            <a:off x="11126085" y="794796"/>
            <a:ext cx="1864452" cy="267377"/>
          </a:xfrm>
          <a:prstGeom prst="rect">
            <a:avLst/>
          </a:prstGeom>
        </p:spPr>
      </p:pic>
      <p:pic>
        <p:nvPicPr>
          <p:cNvPr id="60" name="Image 59" descr="Une image contenant laser, vert, assis, lumière&#10;&#10;Description générée automatiquement">
            <a:extLst>
              <a:ext uri="{FF2B5EF4-FFF2-40B4-BE49-F238E27FC236}">
                <a16:creationId xmlns:a16="http://schemas.microsoft.com/office/drawing/2014/main" id="{67903C8A-65B2-4BF8-8AE4-1E1E8FC196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0" t="40679"/>
          <a:stretch/>
        </p:blipFill>
        <p:spPr>
          <a:xfrm rot="16200000">
            <a:off x="-1953244" y="4164926"/>
            <a:ext cx="4645544" cy="1404540"/>
          </a:xfrm>
          <a:prstGeom prst="rect">
            <a:avLst/>
          </a:prstGeom>
        </p:spPr>
      </p:pic>
      <p:pic>
        <p:nvPicPr>
          <p:cNvPr id="62" name="Image 61" descr="Une image contenant ordinateur, horloge&#10;&#10;Description générée automatiquement">
            <a:extLst>
              <a:ext uri="{FF2B5EF4-FFF2-40B4-BE49-F238E27FC236}">
                <a16:creationId xmlns:a16="http://schemas.microsoft.com/office/drawing/2014/main" id="{C2216807-EE53-46EC-B080-05F439C94FA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91" y="778173"/>
            <a:ext cx="567484" cy="618108"/>
          </a:xfrm>
          <a:prstGeom prst="rect">
            <a:avLst/>
          </a:prstGeom>
        </p:spPr>
      </p:pic>
      <p:pic>
        <p:nvPicPr>
          <p:cNvPr id="63" name="Image 62" descr="Une image contenant ordinateur, horloge&#10;&#10;Description générée automatiquement">
            <a:extLst>
              <a:ext uri="{FF2B5EF4-FFF2-40B4-BE49-F238E27FC236}">
                <a16:creationId xmlns:a16="http://schemas.microsoft.com/office/drawing/2014/main" id="{4024F089-E8D4-4157-BABD-33FC895A131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602" y="3921678"/>
            <a:ext cx="567484" cy="618108"/>
          </a:xfrm>
          <a:prstGeom prst="rect">
            <a:avLst/>
          </a:prstGeom>
        </p:spPr>
      </p:pic>
      <p:pic>
        <p:nvPicPr>
          <p:cNvPr id="66" name="Image 65" descr="Une image contenant ordinateur, horloge&#10;&#10;Description générée automatiquement">
            <a:extLst>
              <a:ext uri="{FF2B5EF4-FFF2-40B4-BE49-F238E27FC236}">
                <a16:creationId xmlns:a16="http://schemas.microsoft.com/office/drawing/2014/main" id="{D0F8176D-E100-4765-B8B8-E8D37249443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065" y="578922"/>
            <a:ext cx="479475" cy="522247"/>
          </a:xfrm>
          <a:prstGeom prst="rect">
            <a:avLst/>
          </a:prstGeom>
        </p:spPr>
      </p:pic>
      <p:pic>
        <p:nvPicPr>
          <p:cNvPr id="67" name="Image 66" descr="Une image contenant ordinateur, horloge&#10;&#10;Description générée automatiquement">
            <a:extLst>
              <a:ext uri="{FF2B5EF4-FFF2-40B4-BE49-F238E27FC236}">
                <a16:creationId xmlns:a16="http://schemas.microsoft.com/office/drawing/2014/main" id="{89BBE116-2672-4F11-9140-D2971A2A98A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3610415" y="6218167"/>
            <a:ext cx="402409" cy="438307"/>
          </a:xfrm>
          <a:prstGeom prst="rect">
            <a:avLst/>
          </a:pr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4A5EAF6F-C4E9-46F5-A627-C3195583E09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  <p:sp>
        <p:nvSpPr>
          <p:cNvPr id="47" name="Espace réservé de la date 3">
            <a:extLst>
              <a:ext uri="{FF2B5EF4-FFF2-40B4-BE49-F238E27FC236}">
                <a16:creationId xmlns:a16="http://schemas.microsoft.com/office/drawing/2014/main" id="{22D4C663-AD7D-424F-A6AB-A0E86A0FBD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18/11/2021</a:t>
            </a:fld>
            <a:endParaRPr lang="fr-FR" dirty="0"/>
          </a:p>
        </p:txBody>
      </p:sp>
      <p:sp>
        <p:nvSpPr>
          <p:cNvPr id="48" name="Espace réservé du pied de page 4">
            <a:extLst>
              <a:ext uri="{FF2B5EF4-FFF2-40B4-BE49-F238E27FC236}">
                <a16:creationId xmlns:a16="http://schemas.microsoft.com/office/drawing/2014/main" id="{B4574A83-F2CC-4444-9D03-9EEE5E021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49" name="Espace réservé du numéro de diapositive 5">
            <a:extLst>
              <a:ext uri="{FF2B5EF4-FFF2-40B4-BE49-F238E27FC236}">
                <a16:creationId xmlns:a16="http://schemas.microsoft.com/office/drawing/2014/main" id="{B752FD98-B3EA-4591-AED8-056F065E2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3" name="Espace réservé du titre 1">
            <a:extLst>
              <a:ext uri="{FF2B5EF4-FFF2-40B4-BE49-F238E27FC236}">
                <a16:creationId xmlns:a16="http://schemas.microsoft.com/office/drawing/2014/main" id="{DE315501-086F-48FE-98C1-403092E48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41" y="0"/>
            <a:ext cx="7474397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55" name="Espace réservé du texte 2">
            <a:extLst>
              <a:ext uri="{FF2B5EF4-FFF2-40B4-BE49-F238E27FC236}">
                <a16:creationId xmlns:a16="http://schemas.microsoft.com/office/drawing/2014/main" id="{949B5463-4EE4-4C37-8225-90609F96193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5342" y="1423496"/>
            <a:ext cx="9095468" cy="475346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tabLst>
                <a:tab pos="7439025" algn="l"/>
              </a:tabLst>
              <a:defRPr sz="2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0856288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Ecran de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A899346-58B9-45F8-B26A-09B1F095E0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pic>
        <p:nvPicPr>
          <p:cNvPr id="12" name="Graphique 11">
            <a:extLst>
              <a:ext uri="{FF2B5EF4-FFF2-40B4-BE49-F238E27FC236}">
                <a16:creationId xmlns:a16="http://schemas.microsoft.com/office/drawing/2014/main" id="{A9CFCF1A-A9D4-4DC4-B91D-1CC035A3C4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grpSp>
        <p:nvGrpSpPr>
          <p:cNvPr id="21" name="Groupe 20">
            <a:extLst>
              <a:ext uri="{FF2B5EF4-FFF2-40B4-BE49-F238E27FC236}">
                <a16:creationId xmlns:a16="http://schemas.microsoft.com/office/drawing/2014/main" id="{417CC872-275A-40F9-AD31-8806E09CB32E}"/>
              </a:ext>
            </a:extLst>
          </p:cNvPr>
          <p:cNvGrpSpPr/>
          <p:nvPr userDrawn="1"/>
        </p:nvGrpSpPr>
        <p:grpSpPr>
          <a:xfrm>
            <a:off x="8968442" y="6014433"/>
            <a:ext cx="2745348" cy="330826"/>
            <a:chOff x="8281114" y="6002909"/>
            <a:chExt cx="2745348" cy="330826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D334C5F3-EEAE-4F76-ADA2-500C594FC34D}"/>
                </a:ext>
              </a:extLst>
            </p:cNvPr>
            <p:cNvSpPr txBox="1"/>
            <p:nvPr userDrawn="1"/>
          </p:nvSpPr>
          <p:spPr>
            <a:xfrm>
              <a:off x="8281114" y="6014434"/>
              <a:ext cx="1642595" cy="3193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bg1">
                      <a:lumMod val="95000"/>
                    </a:schemeClr>
                  </a:solidFill>
                  <a:latin typeface="Segoe Pro" panose="020B0502040504020203" pitchFamily="34" charset="0"/>
                </a:rPr>
                <a:t>avec le soutien de </a:t>
              </a:r>
            </a:p>
          </p:txBody>
        </p:sp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1BFC8B34-753E-44FF-A20B-91C5F939E1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23709" y="6002909"/>
              <a:ext cx="1102753" cy="330826"/>
            </a:xfrm>
            <a:prstGeom prst="rect">
              <a:avLst/>
            </a:prstGeom>
          </p:spPr>
        </p:pic>
      </p:grpSp>
      <p:sp>
        <p:nvSpPr>
          <p:cNvPr id="9" name="Espace réservé du titre 1">
            <a:extLst>
              <a:ext uri="{FF2B5EF4-FFF2-40B4-BE49-F238E27FC236}">
                <a16:creationId xmlns:a16="http://schemas.microsoft.com/office/drawing/2014/main" id="{480AA7BC-1E85-40C3-BD74-E93BB0AF5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259" y="2395949"/>
            <a:ext cx="71434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/>
            </a:lvl1pPr>
          </a:lstStyle>
          <a:p>
            <a:endParaRPr lang="fr-FR" dirty="0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D564F12C-5C49-4784-B61A-B80120742AF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67295" y="3794206"/>
            <a:ext cx="1150778" cy="1150778"/>
          </a:xfrm>
          <a:prstGeom prst="rect">
            <a:avLst/>
          </a:prstGeom>
        </p:spPr>
      </p:pic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B22A5E12-BF7B-42CC-B077-2BBE1A702DB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540" y="3825727"/>
            <a:ext cx="1042125" cy="104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2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4973A9D2-CA98-4260-B33B-35501F336B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  <p:sp>
        <p:nvSpPr>
          <p:cNvPr id="13" name="Espace réservé du titre 1">
            <a:extLst>
              <a:ext uri="{FF2B5EF4-FFF2-40B4-BE49-F238E27FC236}">
                <a16:creationId xmlns:a16="http://schemas.microsoft.com/office/drawing/2014/main" id="{83D0E055-89C5-422F-9C33-C1B21CCD0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6" y="0"/>
            <a:ext cx="9635193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83836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A899346-58B9-45F8-B26A-09B1F095E0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1" name="Espace réservé du titre 1">
            <a:extLst>
              <a:ext uri="{FF2B5EF4-FFF2-40B4-BE49-F238E27FC236}">
                <a16:creationId xmlns:a16="http://schemas.microsoft.com/office/drawing/2014/main" id="{DA2AA258-83CC-46A2-9646-2864AA1404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4259" y="1239502"/>
            <a:ext cx="7143480" cy="11137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/>
            </a:lvl1pPr>
          </a:lstStyle>
          <a:p>
            <a:r>
              <a:rPr lang="fr-FR" dirty="0"/>
              <a:t>Agenda</a:t>
            </a:r>
          </a:p>
        </p:txBody>
      </p:sp>
      <p:sp>
        <p:nvSpPr>
          <p:cNvPr id="13" name="Espace réservé du titre 1">
            <a:extLst>
              <a:ext uri="{FF2B5EF4-FFF2-40B4-BE49-F238E27FC236}">
                <a16:creationId xmlns:a16="http://schemas.microsoft.com/office/drawing/2014/main" id="{12B578D6-0EE1-4648-942F-748B4FB07EE3}"/>
              </a:ext>
            </a:extLst>
          </p:cNvPr>
          <p:cNvSpPr txBox="1">
            <a:spLocks/>
          </p:cNvSpPr>
          <p:nvPr userDrawn="1"/>
        </p:nvSpPr>
        <p:spPr>
          <a:xfrm>
            <a:off x="2796987" y="2315267"/>
            <a:ext cx="6870751" cy="30904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95000"/>
                  </a:schemeClr>
                </a:solidFill>
                <a:latin typeface="Segoe Pro Semibold" panose="020B0702040504020203" pitchFamily="34" charset="0"/>
                <a:ea typeface="+mj-ea"/>
                <a:cs typeface="+mj-cs"/>
              </a:defRPr>
            </a:lvl1pPr>
          </a:lstStyle>
          <a:p>
            <a:endParaRPr lang="fr-FR" sz="2400" cap="small" baseline="0" dirty="0"/>
          </a:p>
        </p:txBody>
      </p:sp>
      <p:sp>
        <p:nvSpPr>
          <p:cNvPr id="33" name="Sous-titre 2">
            <a:extLst>
              <a:ext uri="{FF2B5EF4-FFF2-40B4-BE49-F238E27FC236}">
                <a16:creationId xmlns:a16="http://schemas.microsoft.com/office/drawing/2014/main" id="{5DCFB8A9-CA0C-4985-8FE1-20CF8A1EF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7420" y="2480906"/>
            <a:ext cx="6780318" cy="20507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800" cap="small" baseline="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fr-FR" dirty="0"/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BA7CC64C-9826-4A4F-8802-BB2619DC85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05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3934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09498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652763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hapitre (génériq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AB819FAB-A91A-433A-B9A7-6E5940A88CA3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FEC5E50B-D1FB-4353-9124-9C6645156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E62ADDA2-8551-422E-AB99-B82E2EF20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1D52F62C-F0BD-4183-BD86-1A82E658E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13AB63AB-A957-4F48-83F6-B45F3985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A235C2CB-B808-4886-A998-54EE5BB9E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9E641B8B-4744-4A4A-A8BE-56A40698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4C3EB2B-ECC5-4497-B68B-D7426B18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97EAC1DE-F168-4F54-BA8C-2EE557AA4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AB1011-84DC-4863-8DE0-1B0ED82DE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FD14877E-D75B-4978-8847-82081DE55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B43C81B7-EFDB-4B01-83D8-953C285B2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0D655974-BA84-4E90-8496-6BB50CFE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6241A182-53BD-4947-AE5C-6E23425D8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30862" y="532972"/>
              <a:ext cx="810288" cy="934948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9AFF9716-57A4-4523-AB8B-1A33A5DA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720760"/>
              <a:ext cx="810288" cy="934948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7E9EA873-DAA9-4338-BC9C-0B4331F9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9BFB48E0-5313-42AA-AC92-D0CCC4259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0FFC96B2-73CF-4A29-AFB9-44CAF80CA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6C29DD71-AF5D-45BF-BE82-365E3653D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E301ECB8-D4B5-44F9-B08E-30414E4E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860FD54B-8496-4763-991A-027A71A94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A9EE300F-1524-450D-A3C3-F0A6C6656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D0D0DA23-A7D9-4F14-8E01-130E14FC8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3D5E7426-D201-493E-97B8-BA0F3D6E3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C5527C63-1797-4534-B21A-B44224ACB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C98D0369-385E-411C-8D4B-23E477E22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89A29337-A010-4B46-BAFF-159B051D4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D82626E8-47BD-46FF-A290-76D0F4E2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2" name="Graphique 41">
              <a:extLst>
                <a:ext uri="{FF2B5EF4-FFF2-40B4-BE49-F238E27FC236}">
                  <a16:creationId xmlns:a16="http://schemas.microsoft.com/office/drawing/2014/main" id="{37A9BA79-7219-44F4-90F0-78F978E5E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3" name="Graphique 42">
              <a:extLst>
                <a:ext uri="{FF2B5EF4-FFF2-40B4-BE49-F238E27FC236}">
                  <a16:creationId xmlns:a16="http://schemas.microsoft.com/office/drawing/2014/main" id="{59AC37A1-193E-4D6D-A775-C3609D479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sp>
        <p:nvSpPr>
          <p:cNvPr id="44" name="Espace réservé du titre 1">
            <a:extLst>
              <a:ext uri="{FF2B5EF4-FFF2-40B4-BE49-F238E27FC236}">
                <a16:creationId xmlns:a16="http://schemas.microsoft.com/office/drawing/2014/main" id="{AFC2C13F-7F0A-4163-995C-24840A08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611" y="2696901"/>
            <a:ext cx="4328395" cy="834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45" name="Sous-titre 2">
            <a:extLst>
              <a:ext uri="{FF2B5EF4-FFF2-40B4-BE49-F238E27FC236}">
                <a16:creationId xmlns:a16="http://schemas.microsoft.com/office/drawing/2014/main" id="{7A9B5133-A498-4583-AF84-6592D94D9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0611" y="3806272"/>
            <a:ext cx="4463111" cy="7506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47" name="Graphique 46">
            <a:extLst>
              <a:ext uri="{FF2B5EF4-FFF2-40B4-BE49-F238E27FC236}">
                <a16:creationId xmlns:a16="http://schemas.microsoft.com/office/drawing/2014/main" id="{A84A2ABC-1CEA-4820-81A6-2199EAE8BD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pic>
        <p:nvPicPr>
          <p:cNvPr id="8" name="Image 7" descr="Une image contenant lumière, table, assis, câble&#10;&#10;Description générée automatiquement">
            <a:extLst>
              <a:ext uri="{FF2B5EF4-FFF2-40B4-BE49-F238E27FC236}">
                <a16:creationId xmlns:a16="http://schemas.microsoft.com/office/drawing/2014/main" id="{17CABB75-3A88-4C65-A360-64BD4B5750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96"/>
          <a:stretch/>
        </p:blipFill>
        <p:spPr>
          <a:xfrm>
            <a:off x="-1" y="-4054"/>
            <a:ext cx="2977101" cy="6862054"/>
          </a:xfrm>
          <a:prstGeom prst="rect">
            <a:avLst/>
          </a:prstGeom>
        </p:spPr>
      </p:pic>
      <p:pic>
        <p:nvPicPr>
          <p:cNvPr id="13" name="Image 12" descr="Une image contenant lumière, table, câble, assis&#10;&#10;Description générée automatiquement">
            <a:extLst>
              <a:ext uri="{FF2B5EF4-FFF2-40B4-BE49-F238E27FC236}">
                <a16:creationId xmlns:a16="http://schemas.microsoft.com/office/drawing/2014/main" id="{57C53A4A-214E-42FB-929C-C946C59B5D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76"/>
          <a:stretch/>
        </p:blipFill>
        <p:spPr>
          <a:xfrm>
            <a:off x="6457005" y="-31622"/>
            <a:ext cx="5734995" cy="6889622"/>
          </a:xfrm>
          <a:prstGeom prst="rect">
            <a:avLst/>
          </a:prstGeom>
        </p:spPr>
      </p:pic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780D174B-255E-4DE5-BEF3-D5EDC95C4E11}"/>
              </a:ext>
            </a:extLst>
          </p:cNvPr>
          <p:cNvSpPr/>
          <p:nvPr userDrawn="1"/>
        </p:nvSpPr>
        <p:spPr>
          <a:xfrm>
            <a:off x="6557554" y="-39189"/>
            <a:ext cx="5656217" cy="3579223"/>
          </a:xfrm>
          <a:custGeom>
            <a:avLst/>
            <a:gdLst>
              <a:gd name="connsiteX0" fmla="*/ 5643155 w 5656217"/>
              <a:gd name="connsiteY0" fmla="*/ 0 h 3579223"/>
              <a:gd name="connsiteX1" fmla="*/ 0 w 5656217"/>
              <a:gd name="connsiteY1" fmla="*/ 0 h 3579223"/>
              <a:gd name="connsiteX2" fmla="*/ 627017 w 5656217"/>
              <a:gd name="connsiteY2" fmla="*/ 3579223 h 3579223"/>
              <a:gd name="connsiteX3" fmla="*/ 5656217 w 5656217"/>
              <a:gd name="connsiteY3" fmla="*/ 3579223 h 3579223"/>
              <a:gd name="connsiteX4" fmla="*/ 5643155 w 5656217"/>
              <a:gd name="connsiteY4" fmla="*/ 0 h 357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6217" h="3579223">
                <a:moveTo>
                  <a:pt x="5643155" y="0"/>
                </a:moveTo>
                <a:lnTo>
                  <a:pt x="0" y="0"/>
                </a:lnTo>
                <a:lnTo>
                  <a:pt x="627017" y="3579223"/>
                </a:lnTo>
                <a:lnTo>
                  <a:pt x="5656217" y="3579223"/>
                </a:lnTo>
                <a:lnTo>
                  <a:pt x="5643155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E30DBE9A-A3D6-4F72-9ADE-81E8C015F4D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206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FS - Chapitre (ble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AB819FAB-A91A-433A-B9A7-6E5940A88CA3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FEC5E50B-D1FB-4353-9124-9C6645156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E62ADDA2-8551-422E-AB99-B82E2EF20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1D52F62C-F0BD-4183-BD86-1A82E658E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13AB63AB-A957-4F48-83F6-B45F3985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A235C2CB-B808-4886-A998-54EE5BB9E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9E641B8B-4744-4A4A-A8BE-56A40698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4C3EB2B-ECC5-4497-B68B-D7426B18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97EAC1DE-F168-4F54-BA8C-2EE557AA4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AB1011-84DC-4863-8DE0-1B0ED82DE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FD14877E-D75B-4978-8847-82081DE55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B43C81B7-EFDB-4B01-83D8-953C285B2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0D655974-BA84-4E90-8496-6BB50CFE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6241A182-53BD-4947-AE5C-6E23425D8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30862" y="532972"/>
              <a:ext cx="810288" cy="934948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9AFF9716-57A4-4523-AB8B-1A33A5DA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720760"/>
              <a:ext cx="810288" cy="934948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7E9EA873-DAA9-4338-BC9C-0B4331F9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9BFB48E0-5313-42AA-AC92-D0CCC4259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0FFC96B2-73CF-4A29-AFB9-44CAF80CA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6C29DD71-AF5D-45BF-BE82-365E3653D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E301ECB8-D4B5-44F9-B08E-30414E4E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860FD54B-8496-4763-991A-027A71A94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A9EE300F-1524-450D-A3C3-F0A6C6656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D0D0DA23-A7D9-4F14-8E01-130E14FC8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3D5E7426-D201-493E-97B8-BA0F3D6E3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C5527C63-1797-4534-B21A-B44224ACB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C98D0369-385E-411C-8D4B-23E477E22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89A29337-A010-4B46-BAFF-159B051D4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D82626E8-47BD-46FF-A290-76D0F4E2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2" name="Graphique 41">
              <a:extLst>
                <a:ext uri="{FF2B5EF4-FFF2-40B4-BE49-F238E27FC236}">
                  <a16:creationId xmlns:a16="http://schemas.microsoft.com/office/drawing/2014/main" id="{37A9BA79-7219-44F4-90F0-78F978E5E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3" name="Graphique 42">
              <a:extLst>
                <a:ext uri="{FF2B5EF4-FFF2-40B4-BE49-F238E27FC236}">
                  <a16:creationId xmlns:a16="http://schemas.microsoft.com/office/drawing/2014/main" id="{59AC37A1-193E-4D6D-A775-C3609D479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sp>
        <p:nvSpPr>
          <p:cNvPr id="44" name="Espace réservé du titre 1">
            <a:extLst>
              <a:ext uri="{FF2B5EF4-FFF2-40B4-BE49-F238E27FC236}">
                <a16:creationId xmlns:a16="http://schemas.microsoft.com/office/drawing/2014/main" id="{AFC2C13F-7F0A-4163-995C-24840A08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611" y="2696901"/>
            <a:ext cx="4328395" cy="834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45" name="Sous-titre 2">
            <a:extLst>
              <a:ext uri="{FF2B5EF4-FFF2-40B4-BE49-F238E27FC236}">
                <a16:creationId xmlns:a16="http://schemas.microsoft.com/office/drawing/2014/main" id="{7A9B5133-A498-4583-AF84-6592D94D9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0611" y="3806272"/>
            <a:ext cx="4509606" cy="7506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47" name="Graphique 46">
            <a:extLst>
              <a:ext uri="{FF2B5EF4-FFF2-40B4-BE49-F238E27FC236}">
                <a16:creationId xmlns:a16="http://schemas.microsoft.com/office/drawing/2014/main" id="{A84A2ABC-1CEA-4820-81A6-2199EAE8BD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pic>
        <p:nvPicPr>
          <p:cNvPr id="50" name="Image 49" descr="Une image contenant lumière, assis, table, allumé&#10;&#10;Description générée automatiquement">
            <a:extLst>
              <a:ext uri="{FF2B5EF4-FFF2-40B4-BE49-F238E27FC236}">
                <a16:creationId xmlns:a16="http://schemas.microsoft.com/office/drawing/2014/main" id="{DC81402E-29E6-46AC-9AEA-B9646BBC9E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61"/>
          <a:stretch/>
        </p:blipFill>
        <p:spPr>
          <a:xfrm>
            <a:off x="-1" y="-34432"/>
            <a:ext cx="2970747" cy="6893938"/>
          </a:xfrm>
          <a:prstGeom prst="rect">
            <a:avLst/>
          </a:prstGeom>
        </p:spPr>
      </p:pic>
      <p:pic>
        <p:nvPicPr>
          <p:cNvPr id="54" name="Image 53" descr="Une image contenant lumière, assis, table, ordinateur&#10;&#10;Description générée automatiquement">
            <a:extLst>
              <a:ext uri="{FF2B5EF4-FFF2-40B4-BE49-F238E27FC236}">
                <a16:creationId xmlns:a16="http://schemas.microsoft.com/office/drawing/2014/main" id="{D99335A2-0C4E-4041-B4D5-E8EAA6108B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15"/>
          <a:stretch/>
        </p:blipFill>
        <p:spPr>
          <a:xfrm>
            <a:off x="6472975" y="-32692"/>
            <a:ext cx="5719025" cy="6890692"/>
          </a:xfrm>
          <a:prstGeom prst="rect">
            <a:avLst/>
          </a:prstGeom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058F0CF6-D385-420D-B014-98E4E5B2C2C8}"/>
              </a:ext>
            </a:extLst>
          </p:cNvPr>
          <p:cNvSpPr/>
          <p:nvPr userDrawn="1"/>
        </p:nvSpPr>
        <p:spPr>
          <a:xfrm>
            <a:off x="6557554" y="-39189"/>
            <a:ext cx="5656217" cy="3579223"/>
          </a:xfrm>
          <a:custGeom>
            <a:avLst/>
            <a:gdLst>
              <a:gd name="connsiteX0" fmla="*/ 5643155 w 5656217"/>
              <a:gd name="connsiteY0" fmla="*/ 0 h 3579223"/>
              <a:gd name="connsiteX1" fmla="*/ 0 w 5656217"/>
              <a:gd name="connsiteY1" fmla="*/ 0 h 3579223"/>
              <a:gd name="connsiteX2" fmla="*/ 627017 w 5656217"/>
              <a:gd name="connsiteY2" fmla="*/ 3579223 h 3579223"/>
              <a:gd name="connsiteX3" fmla="*/ 5656217 w 5656217"/>
              <a:gd name="connsiteY3" fmla="*/ 3579223 h 3579223"/>
              <a:gd name="connsiteX4" fmla="*/ 5643155 w 5656217"/>
              <a:gd name="connsiteY4" fmla="*/ 0 h 357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6217" h="3579223">
                <a:moveTo>
                  <a:pt x="5643155" y="0"/>
                </a:moveTo>
                <a:lnTo>
                  <a:pt x="0" y="0"/>
                </a:lnTo>
                <a:lnTo>
                  <a:pt x="627017" y="3579223"/>
                </a:lnTo>
                <a:lnTo>
                  <a:pt x="5656217" y="3579223"/>
                </a:lnTo>
                <a:lnTo>
                  <a:pt x="5643155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D76AD3F5-1041-44F7-AB21-000168DD8F7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83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hapitre (viole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AB819FAB-A91A-433A-B9A7-6E5940A88CA3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FEC5E50B-D1FB-4353-9124-9C6645156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E62ADDA2-8551-422E-AB99-B82E2EF20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1D52F62C-F0BD-4183-BD86-1A82E658E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13AB63AB-A957-4F48-83F6-B45F3985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A235C2CB-B808-4886-A998-54EE5BB9E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9E641B8B-4744-4A4A-A8BE-56A40698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4C3EB2B-ECC5-4497-B68B-D7426B18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97EAC1DE-F168-4F54-BA8C-2EE557AA4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AB1011-84DC-4863-8DE0-1B0ED82DE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FD14877E-D75B-4978-8847-82081DE55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B43C81B7-EFDB-4B01-83D8-953C285B2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0D655974-BA84-4E90-8496-6BB50CFE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6241A182-53BD-4947-AE5C-6E23425D8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30862" y="532972"/>
              <a:ext cx="810288" cy="934948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9AFF9716-57A4-4523-AB8B-1A33A5DA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720760"/>
              <a:ext cx="810288" cy="934948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7E9EA873-DAA9-4338-BC9C-0B4331F9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9BFB48E0-5313-42AA-AC92-D0CCC4259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0FFC96B2-73CF-4A29-AFB9-44CAF80CA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6C29DD71-AF5D-45BF-BE82-365E3653D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E301ECB8-D4B5-44F9-B08E-30414E4E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860FD54B-8496-4763-991A-027A71A94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A9EE300F-1524-450D-A3C3-F0A6C6656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D0D0DA23-A7D9-4F14-8E01-130E14FC8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3D5E7426-D201-493E-97B8-BA0F3D6E3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C5527C63-1797-4534-B21A-B44224ACB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C98D0369-385E-411C-8D4B-23E477E22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89A29337-A010-4B46-BAFF-159B051D4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D82626E8-47BD-46FF-A290-76D0F4E2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2" name="Graphique 41">
              <a:extLst>
                <a:ext uri="{FF2B5EF4-FFF2-40B4-BE49-F238E27FC236}">
                  <a16:creationId xmlns:a16="http://schemas.microsoft.com/office/drawing/2014/main" id="{37A9BA79-7219-44F4-90F0-78F978E5E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3" name="Graphique 42">
              <a:extLst>
                <a:ext uri="{FF2B5EF4-FFF2-40B4-BE49-F238E27FC236}">
                  <a16:creationId xmlns:a16="http://schemas.microsoft.com/office/drawing/2014/main" id="{59AC37A1-193E-4D6D-A775-C3609D479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sp>
        <p:nvSpPr>
          <p:cNvPr id="44" name="Espace réservé du titre 1">
            <a:extLst>
              <a:ext uri="{FF2B5EF4-FFF2-40B4-BE49-F238E27FC236}">
                <a16:creationId xmlns:a16="http://schemas.microsoft.com/office/drawing/2014/main" id="{AFC2C13F-7F0A-4163-995C-24840A08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611" y="2696901"/>
            <a:ext cx="4328395" cy="834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45" name="Sous-titre 2">
            <a:extLst>
              <a:ext uri="{FF2B5EF4-FFF2-40B4-BE49-F238E27FC236}">
                <a16:creationId xmlns:a16="http://schemas.microsoft.com/office/drawing/2014/main" id="{7A9B5133-A498-4583-AF84-6592D94D9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0611" y="3806272"/>
            <a:ext cx="4478609" cy="7506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47" name="Graphique 46">
            <a:extLst>
              <a:ext uri="{FF2B5EF4-FFF2-40B4-BE49-F238E27FC236}">
                <a16:creationId xmlns:a16="http://schemas.microsoft.com/office/drawing/2014/main" id="{A84A2ABC-1CEA-4820-81A6-2199EAE8BD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pic>
        <p:nvPicPr>
          <p:cNvPr id="54" name="Image 53" descr="Une image contenant ordinateur, table, lumière, assis&#10;&#10;Description générée automatiquement">
            <a:extLst>
              <a:ext uri="{FF2B5EF4-FFF2-40B4-BE49-F238E27FC236}">
                <a16:creationId xmlns:a16="http://schemas.microsoft.com/office/drawing/2014/main" id="{418114D7-4B8B-49C3-A46D-4B83DEE698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94"/>
          <a:stretch/>
        </p:blipFill>
        <p:spPr>
          <a:xfrm>
            <a:off x="0" y="-16084"/>
            <a:ext cx="3019196" cy="6874084"/>
          </a:xfrm>
          <a:prstGeom prst="rect">
            <a:avLst/>
          </a:prstGeom>
        </p:spPr>
      </p:pic>
      <p:pic>
        <p:nvPicPr>
          <p:cNvPr id="58" name="Image 57" descr="Une image contenant ordinateur, table, lumière, moniteur&#10;&#10;Description générée automatiquement">
            <a:extLst>
              <a:ext uri="{FF2B5EF4-FFF2-40B4-BE49-F238E27FC236}">
                <a16:creationId xmlns:a16="http://schemas.microsoft.com/office/drawing/2014/main" id="{9D85FB07-4869-4E05-9C48-287B5D81B1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28"/>
          <a:stretch/>
        </p:blipFill>
        <p:spPr>
          <a:xfrm>
            <a:off x="6473496" y="-30929"/>
            <a:ext cx="5728122" cy="6888929"/>
          </a:xfrm>
          <a:prstGeom prst="rect">
            <a:avLst/>
          </a:prstGeom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E626EE05-A1E0-432A-944E-B6F2AC35CB91}"/>
              </a:ext>
            </a:extLst>
          </p:cNvPr>
          <p:cNvSpPr/>
          <p:nvPr userDrawn="1"/>
        </p:nvSpPr>
        <p:spPr>
          <a:xfrm>
            <a:off x="6557554" y="-39189"/>
            <a:ext cx="5656217" cy="3579223"/>
          </a:xfrm>
          <a:custGeom>
            <a:avLst/>
            <a:gdLst>
              <a:gd name="connsiteX0" fmla="*/ 5643155 w 5656217"/>
              <a:gd name="connsiteY0" fmla="*/ 0 h 3579223"/>
              <a:gd name="connsiteX1" fmla="*/ 0 w 5656217"/>
              <a:gd name="connsiteY1" fmla="*/ 0 h 3579223"/>
              <a:gd name="connsiteX2" fmla="*/ 627017 w 5656217"/>
              <a:gd name="connsiteY2" fmla="*/ 3579223 h 3579223"/>
              <a:gd name="connsiteX3" fmla="*/ 5656217 w 5656217"/>
              <a:gd name="connsiteY3" fmla="*/ 3579223 h 3579223"/>
              <a:gd name="connsiteX4" fmla="*/ 5643155 w 5656217"/>
              <a:gd name="connsiteY4" fmla="*/ 0 h 357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6217" h="3579223">
                <a:moveTo>
                  <a:pt x="5643155" y="0"/>
                </a:moveTo>
                <a:lnTo>
                  <a:pt x="0" y="0"/>
                </a:lnTo>
                <a:lnTo>
                  <a:pt x="627017" y="3579223"/>
                </a:lnTo>
                <a:lnTo>
                  <a:pt x="5656217" y="3579223"/>
                </a:lnTo>
                <a:lnTo>
                  <a:pt x="5643155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C0A0311B-870A-4E3A-803B-FE62FD84E53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64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hapitre (jau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AB819FAB-A91A-433A-B9A7-6E5940A88CA3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FEC5E50B-D1FB-4353-9124-9C6645156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E62ADDA2-8551-422E-AB99-B82E2EF20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1D52F62C-F0BD-4183-BD86-1A82E658E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13AB63AB-A957-4F48-83F6-B45F3985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A235C2CB-B808-4886-A998-54EE5BB9E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9E641B8B-4744-4A4A-A8BE-56A40698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4C3EB2B-ECC5-4497-B68B-D7426B18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97EAC1DE-F168-4F54-BA8C-2EE557AA4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AB1011-84DC-4863-8DE0-1B0ED82DE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FD14877E-D75B-4978-8847-82081DE55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B43C81B7-EFDB-4B01-83D8-953C285B2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0D655974-BA84-4E90-8496-6BB50CFE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6241A182-53BD-4947-AE5C-6E23425D8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30862" y="532972"/>
              <a:ext cx="810288" cy="934948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9AFF9716-57A4-4523-AB8B-1A33A5DA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720760"/>
              <a:ext cx="810288" cy="934948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7E9EA873-DAA9-4338-BC9C-0B4331F9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9BFB48E0-5313-42AA-AC92-D0CCC4259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0FFC96B2-73CF-4A29-AFB9-44CAF80CA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6C29DD71-AF5D-45BF-BE82-365E3653D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E301ECB8-D4B5-44F9-B08E-30414E4E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860FD54B-8496-4763-991A-027A71A94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A9EE300F-1524-450D-A3C3-F0A6C6656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D0D0DA23-A7D9-4F14-8E01-130E14FC8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3D5E7426-D201-493E-97B8-BA0F3D6E3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C5527C63-1797-4534-B21A-B44224ACB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C98D0369-385E-411C-8D4B-23E477E22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89A29337-A010-4B46-BAFF-159B051D4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D82626E8-47BD-46FF-A290-76D0F4E2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2" name="Graphique 41">
              <a:extLst>
                <a:ext uri="{FF2B5EF4-FFF2-40B4-BE49-F238E27FC236}">
                  <a16:creationId xmlns:a16="http://schemas.microsoft.com/office/drawing/2014/main" id="{37A9BA79-7219-44F4-90F0-78F978E5E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3" name="Graphique 42">
              <a:extLst>
                <a:ext uri="{FF2B5EF4-FFF2-40B4-BE49-F238E27FC236}">
                  <a16:creationId xmlns:a16="http://schemas.microsoft.com/office/drawing/2014/main" id="{59AC37A1-193E-4D6D-A775-C3609D479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sp>
        <p:nvSpPr>
          <p:cNvPr id="44" name="Espace réservé du titre 1">
            <a:extLst>
              <a:ext uri="{FF2B5EF4-FFF2-40B4-BE49-F238E27FC236}">
                <a16:creationId xmlns:a16="http://schemas.microsoft.com/office/drawing/2014/main" id="{AFC2C13F-7F0A-4163-995C-24840A08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611" y="2696901"/>
            <a:ext cx="4328395" cy="834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45" name="Sous-titre 2">
            <a:extLst>
              <a:ext uri="{FF2B5EF4-FFF2-40B4-BE49-F238E27FC236}">
                <a16:creationId xmlns:a16="http://schemas.microsoft.com/office/drawing/2014/main" id="{7A9B5133-A498-4583-AF84-6592D94D9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0611" y="3806272"/>
            <a:ext cx="4463111" cy="7506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47" name="Graphique 46">
            <a:extLst>
              <a:ext uri="{FF2B5EF4-FFF2-40B4-BE49-F238E27FC236}">
                <a16:creationId xmlns:a16="http://schemas.microsoft.com/office/drawing/2014/main" id="{A84A2ABC-1CEA-4820-81A6-2199EAE8BD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pic>
        <p:nvPicPr>
          <p:cNvPr id="62" name="Image 61" descr="Une image contenant bâtiment, câble, lumière, assis&#10;&#10;Description générée automatiquement">
            <a:extLst>
              <a:ext uri="{FF2B5EF4-FFF2-40B4-BE49-F238E27FC236}">
                <a16:creationId xmlns:a16="http://schemas.microsoft.com/office/drawing/2014/main" id="{6FAB0BB1-251D-4A49-8FCD-690A6F02A0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99"/>
          <a:stretch/>
        </p:blipFill>
        <p:spPr>
          <a:xfrm>
            <a:off x="0" y="-16084"/>
            <a:ext cx="3028814" cy="6897323"/>
          </a:xfrm>
          <a:prstGeom prst="rect">
            <a:avLst/>
          </a:prstGeom>
        </p:spPr>
      </p:pic>
      <p:pic>
        <p:nvPicPr>
          <p:cNvPr id="66" name="Image 65" descr="Une image contenant bâtiment, câble, lumière, table&#10;&#10;Description générée automatiquement">
            <a:extLst>
              <a:ext uri="{FF2B5EF4-FFF2-40B4-BE49-F238E27FC236}">
                <a16:creationId xmlns:a16="http://schemas.microsoft.com/office/drawing/2014/main" id="{A090A0F2-9B48-4156-9DBE-955867702B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23"/>
          <a:stretch/>
        </p:blipFill>
        <p:spPr>
          <a:xfrm>
            <a:off x="6463878" y="-15496"/>
            <a:ext cx="5728122" cy="6873496"/>
          </a:xfrm>
          <a:prstGeom prst="rect">
            <a:avLst/>
          </a:prstGeom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75062972-BB06-4556-9D27-55BA07FB4C2C}"/>
              </a:ext>
            </a:extLst>
          </p:cNvPr>
          <p:cNvSpPr/>
          <p:nvPr userDrawn="1"/>
        </p:nvSpPr>
        <p:spPr>
          <a:xfrm>
            <a:off x="6557554" y="-39189"/>
            <a:ext cx="5656217" cy="3579223"/>
          </a:xfrm>
          <a:custGeom>
            <a:avLst/>
            <a:gdLst>
              <a:gd name="connsiteX0" fmla="*/ 5643155 w 5656217"/>
              <a:gd name="connsiteY0" fmla="*/ 0 h 3579223"/>
              <a:gd name="connsiteX1" fmla="*/ 0 w 5656217"/>
              <a:gd name="connsiteY1" fmla="*/ 0 h 3579223"/>
              <a:gd name="connsiteX2" fmla="*/ 627017 w 5656217"/>
              <a:gd name="connsiteY2" fmla="*/ 3579223 h 3579223"/>
              <a:gd name="connsiteX3" fmla="*/ 5656217 w 5656217"/>
              <a:gd name="connsiteY3" fmla="*/ 3579223 h 3579223"/>
              <a:gd name="connsiteX4" fmla="*/ 5643155 w 5656217"/>
              <a:gd name="connsiteY4" fmla="*/ 0 h 357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6217" h="3579223">
                <a:moveTo>
                  <a:pt x="5643155" y="0"/>
                </a:moveTo>
                <a:lnTo>
                  <a:pt x="0" y="0"/>
                </a:lnTo>
                <a:lnTo>
                  <a:pt x="627017" y="3579223"/>
                </a:lnTo>
                <a:lnTo>
                  <a:pt x="5656217" y="3579223"/>
                </a:lnTo>
                <a:lnTo>
                  <a:pt x="5643155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92809E4-D912-43AC-968D-F37181F6AEE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50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hapitre (ver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AB819FAB-A91A-433A-B9A7-6E5940A88CA3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FEC5E50B-D1FB-4353-9124-9C6645156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E62ADDA2-8551-422E-AB99-B82E2EF20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1D52F62C-F0BD-4183-BD86-1A82E658E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13AB63AB-A957-4F48-83F6-B45F3985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A235C2CB-B808-4886-A998-54EE5BB9E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9E641B8B-4744-4A4A-A8BE-56A40698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4C3EB2B-ECC5-4497-B68B-D7426B18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97EAC1DE-F168-4F54-BA8C-2EE557AA4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AB1011-84DC-4863-8DE0-1B0ED82DE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FD14877E-D75B-4978-8847-82081DE55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B43C81B7-EFDB-4B01-83D8-953C285B2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0D655974-BA84-4E90-8496-6BB50CFE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6241A182-53BD-4947-AE5C-6E23425D8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30862" y="532972"/>
              <a:ext cx="810288" cy="934948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9AFF9716-57A4-4523-AB8B-1A33A5DA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720760"/>
              <a:ext cx="810288" cy="934948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7E9EA873-DAA9-4338-BC9C-0B4331F9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9BFB48E0-5313-42AA-AC92-D0CCC4259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0FFC96B2-73CF-4A29-AFB9-44CAF80CA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6C29DD71-AF5D-45BF-BE82-365E3653D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E301ECB8-D4B5-44F9-B08E-30414E4E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860FD54B-8496-4763-991A-027A71A94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A9EE300F-1524-450D-A3C3-F0A6C6656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D0D0DA23-A7D9-4F14-8E01-130E14FC8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3D5E7426-D201-493E-97B8-BA0F3D6E3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C5527C63-1797-4534-B21A-B44224ACB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C98D0369-385E-411C-8D4B-23E477E22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89A29337-A010-4B46-BAFF-159B051D4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D82626E8-47BD-46FF-A290-76D0F4E2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2" name="Graphique 41">
              <a:extLst>
                <a:ext uri="{FF2B5EF4-FFF2-40B4-BE49-F238E27FC236}">
                  <a16:creationId xmlns:a16="http://schemas.microsoft.com/office/drawing/2014/main" id="{37A9BA79-7219-44F4-90F0-78F978E5E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3" name="Graphique 42">
              <a:extLst>
                <a:ext uri="{FF2B5EF4-FFF2-40B4-BE49-F238E27FC236}">
                  <a16:creationId xmlns:a16="http://schemas.microsoft.com/office/drawing/2014/main" id="{59AC37A1-193E-4D6D-A775-C3609D479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sp>
        <p:nvSpPr>
          <p:cNvPr id="44" name="Espace réservé du titre 1">
            <a:extLst>
              <a:ext uri="{FF2B5EF4-FFF2-40B4-BE49-F238E27FC236}">
                <a16:creationId xmlns:a16="http://schemas.microsoft.com/office/drawing/2014/main" id="{AFC2C13F-7F0A-4163-995C-24840A08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611" y="2696901"/>
            <a:ext cx="4328395" cy="834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45" name="Sous-titre 2">
            <a:extLst>
              <a:ext uri="{FF2B5EF4-FFF2-40B4-BE49-F238E27FC236}">
                <a16:creationId xmlns:a16="http://schemas.microsoft.com/office/drawing/2014/main" id="{7A9B5133-A498-4583-AF84-6592D94D9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0611" y="3806272"/>
            <a:ext cx="4494108" cy="7506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47" name="Graphique 46">
            <a:extLst>
              <a:ext uri="{FF2B5EF4-FFF2-40B4-BE49-F238E27FC236}">
                <a16:creationId xmlns:a16="http://schemas.microsoft.com/office/drawing/2014/main" id="{A84A2ABC-1CEA-4820-81A6-2199EAE8BD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pic>
        <p:nvPicPr>
          <p:cNvPr id="3" name="Image 2" descr="Une image contenant bâtiment, nid d’abeille&#10;&#10;Description générée automatiquement">
            <a:extLst>
              <a:ext uri="{FF2B5EF4-FFF2-40B4-BE49-F238E27FC236}">
                <a16:creationId xmlns:a16="http://schemas.microsoft.com/office/drawing/2014/main" id="{F19F597C-CE37-4663-B765-60B94A9B79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45"/>
          <a:stretch/>
        </p:blipFill>
        <p:spPr>
          <a:xfrm>
            <a:off x="6470745" y="-16173"/>
            <a:ext cx="5721255" cy="6883123"/>
          </a:xfrm>
          <a:prstGeom prst="rect">
            <a:avLst/>
          </a:prstGeom>
        </p:spPr>
      </p:pic>
      <p:pic>
        <p:nvPicPr>
          <p:cNvPr id="6" name="Image 5" descr="Une image contenant laser, vert, lumière, horloge&#10;&#10;Description générée automatiquement">
            <a:extLst>
              <a:ext uri="{FF2B5EF4-FFF2-40B4-BE49-F238E27FC236}">
                <a16:creationId xmlns:a16="http://schemas.microsoft.com/office/drawing/2014/main" id="{63E356F8-E12B-42C5-95F4-670256EBB5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69"/>
          <a:stretch/>
        </p:blipFill>
        <p:spPr>
          <a:xfrm>
            <a:off x="0" y="-17326"/>
            <a:ext cx="3021947" cy="6901326"/>
          </a:xfrm>
          <a:prstGeom prst="rect">
            <a:avLst/>
          </a:prstGeom>
        </p:spPr>
      </p:pic>
      <p:pic>
        <p:nvPicPr>
          <p:cNvPr id="8" name="Image 7" descr="Une image contenant laser, vert, table, lumière&#10;&#10;Description générée automatiquement">
            <a:extLst>
              <a:ext uri="{FF2B5EF4-FFF2-40B4-BE49-F238E27FC236}">
                <a16:creationId xmlns:a16="http://schemas.microsoft.com/office/drawing/2014/main" id="{83DB2890-08AE-40B7-9FAF-B07529624A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65"/>
          <a:stretch/>
        </p:blipFill>
        <p:spPr>
          <a:xfrm>
            <a:off x="6470745" y="-13290"/>
            <a:ext cx="5721255" cy="6871290"/>
          </a:xfrm>
          <a:prstGeom prst="rect">
            <a:avLst/>
          </a:prstGeom>
        </p:spPr>
      </p:pic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6405160A-A315-404B-8FB9-8E476BDEC174}"/>
              </a:ext>
            </a:extLst>
          </p:cNvPr>
          <p:cNvSpPr/>
          <p:nvPr userDrawn="1"/>
        </p:nvSpPr>
        <p:spPr>
          <a:xfrm>
            <a:off x="6557554" y="-39189"/>
            <a:ext cx="5656217" cy="3579223"/>
          </a:xfrm>
          <a:custGeom>
            <a:avLst/>
            <a:gdLst>
              <a:gd name="connsiteX0" fmla="*/ 5643155 w 5656217"/>
              <a:gd name="connsiteY0" fmla="*/ 0 h 3579223"/>
              <a:gd name="connsiteX1" fmla="*/ 0 w 5656217"/>
              <a:gd name="connsiteY1" fmla="*/ 0 h 3579223"/>
              <a:gd name="connsiteX2" fmla="*/ 627017 w 5656217"/>
              <a:gd name="connsiteY2" fmla="*/ 3579223 h 3579223"/>
              <a:gd name="connsiteX3" fmla="*/ 5656217 w 5656217"/>
              <a:gd name="connsiteY3" fmla="*/ 3579223 h 3579223"/>
              <a:gd name="connsiteX4" fmla="*/ 5643155 w 5656217"/>
              <a:gd name="connsiteY4" fmla="*/ 0 h 357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6217" h="3579223">
                <a:moveTo>
                  <a:pt x="5643155" y="0"/>
                </a:moveTo>
                <a:lnTo>
                  <a:pt x="0" y="0"/>
                </a:lnTo>
                <a:lnTo>
                  <a:pt x="627017" y="3579223"/>
                </a:lnTo>
                <a:lnTo>
                  <a:pt x="5656217" y="3579223"/>
                </a:lnTo>
                <a:lnTo>
                  <a:pt x="5643155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1B471B30-F388-4E66-A1D1-560B080023B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96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1 (génériq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5356894E-9134-443F-8D9E-E6F7D62826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D6A81FC-D4E9-4E82-94E9-926260CA1EDD}"/>
              </a:ext>
            </a:extLst>
          </p:cNvPr>
          <p:cNvSpPr/>
          <p:nvPr userDrawn="1"/>
        </p:nvSpPr>
        <p:spPr>
          <a:xfrm rot="10800000">
            <a:off x="0" y="6176962"/>
            <a:ext cx="12192000" cy="681037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9FE45-CEA7-43CA-9FF9-B42772123952}"/>
              </a:ext>
            </a:extLst>
          </p:cNvPr>
          <p:cNvSpPr/>
          <p:nvPr userDrawn="1"/>
        </p:nvSpPr>
        <p:spPr>
          <a:xfrm>
            <a:off x="0" y="0"/>
            <a:ext cx="12192000" cy="1107583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0DB15736-075F-4092-96B5-E008C9DED6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sp>
        <p:nvSpPr>
          <p:cNvPr id="12" name="Espace réservé du titre 1">
            <a:extLst>
              <a:ext uri="{FF2B5EF4-FFF2-40B4-BE49-F238E27FC236}">
                <a16:creationId xmlns:a16="http://schemas.microsoft.com/office/drawing/2014/main" id="{E336B168-B769-4D52-ADB3-6611F1B5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6" y="0"/>
            <a:ext cx="9635193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444DE4CF-CC4A-4458-A312-4F67F089D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18/11/2021</a:t>
            </a:fld>
            <a:endParaRPr lang="fr-FR" dirty="0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05DC00CB-CE77-4731-B315-65504D41D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A43654F9-BD04-4F97-BF58-1EB588DFB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3FE20D75-7D64-4535-833E-D0D89950145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3496"/>
            <a:ext cx="10515600" cy="4753467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180975" indent="0">
              <a:lnSpc>
                <a:spcPct val="150000"/>
              </a:lnSpc>
              <a:defRPr sz="2800"/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61524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1 (ble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358B327-3E50-4689-83F0-16767B235C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D6A81FC-D4E9-4E82-94E9-926260CA1EDD}"/>
              </a:ext>
            </a:extLst>
          </p:cNvPr>
          <p:cNvSpPr/>
          <p:nvPr userDrawn="1"/>
        </p:nvSpPr>
        <p:spPr>
          <a:xfrm rot="10800000">
            <a:off x="0" y="6176962"/>
            <a:ext cx="12192000" cy="681037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9FE45-CEA7-43CA-9FF9-B42772123952}"/>
              </a:ext>
            </a:extLst>
          </p:cNvPr>
          <p:cNvSpPr/>
          <p:nvPr userDrawn="1"/>
        </p:nvSpPr>
        <p:spPr>
          <a:xfrm>
            <a:off x="0" y="0"/>
            <a:ext cx="12192000" cy="1107583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0DB15736-075F-4092-96B5-E008C9DED6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sp>
        <p:nvSpPr>
          <p:cNvPr id="12" name="Espace réservé du titre 1">
            <a:extLst>
              <a:ext uri="{FF2B5EF4-FFF2-40B4-BE49-F238E27FC236}">
                <a16:creationId xmlns:a16="http://schemas.microsoft.com/office/drawing/2014/main" id="{E336B168-B769-4D52-ADB3-6611F1B5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6" y="0"/>
            <a:ext cx="9635193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444DE4CF-CC4A-4458-A312-4F67F089D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18/11/2021</a:t>
            </a:fld>
            <a:endParaRPr lang="fr-FR" dirty="0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05DC00CB-CE77-4731-B315-65504D41D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A43654F9-BD04-4F97-BF58-1EB588DFB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1EEAD069-D359-42D1-A05A-19F52E4225C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3496"/>
            <a:ext cx="10515600" cy="4753467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180975" indent="0">
              <a:lnSpc>
                <a:spcPct val="150000"/>
              </a:lnSpc>
              <a:defRPr sz="2800"/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005466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2954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7" r:id="rId2"/>
    <p:sldLayoutId id="2147483662" r:id="rId3"/>
    <p:sldLayoutId id="2147483681" r:id="rId4"/>
    <p:sldLayoutId id="2147483682" r:id="rId5"/>
    <p:sldLayoutId id="2147483683" r:id="rId6"/>
    <p:sldLayoutId id="2147483684" r:id="rId7"/>
    <p:sldLayoutId id="2147483665" r:id="rId8"/>
    <p:sldLayoutId id="2147483664" r:id="rId9"/>
    <p:sldLayoutId id="2147483668" r:id="rId10"/>
    <p:sldLayoutId id="2147483666" r:id="rId11"/>
    <p:sldLayoutId id="2147483667" r:id="rId12"/>
    <p:sldLayoutId id="2147483680" r:id="rId13"/>
    <p:sldLayoutId id="2147483674" r:id="rId14"/>
    <p:sldLayoutId id="2147483673" r:id="rId15"/>
    <p:sldLayoutId id="2147483672" r:id="rId16"/>
    <p:sldLayoutId id="2147483671" r:id="rId17"/>
    <p:sldLayoutId id="2147483661" r:id="rId18"/>
    <p:sldLayoutId id="2147483685" r:id="rId19"/>
    <p:sldLayoutId id="2147483686" r:id="rId20"/>
    <p:sldLayoutId id="2147483687" r:id="rId21"/>
    <p:sldLayoutId id="2147483688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>
              <a:lumMod val="95000"/>
            </a:schemeClr>
          </a:solidFill>
          <a:latin typeface="Segoe Pro Semibold" panose="020B0702040504020203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None/>
        <a:defRPr sz="2800" kern="1200">
          <a:solidFill>
            <a:schemeClr val="bg1"/>
          </a:solidFill>
          <a:latin typeface="Segoe Pro" panose="020B05020405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>
              <a:lumMod val="95000"/>
            </a:schemeClr>
          </a:solidFill>
          <a:latin typeface="Segoe Pro" panose="020B05020405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>
              <a:lumMod val="95000"/>
            </a:schemeClr>
          </a:solidFill>
          <a:latin typeface="Segoe Pro" panose="020B05020405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>
              <a:lumMod val="95000"/>
            </a:schemeClr>
          </a:solidFill>
          <a:latin typeface="Segoe Pro" panose="020B05020405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>
              <a:lumMod val="95000"/>
            </a:schemeClr>
          </a:solidFill>
          <a:latin typeface="Segoe Pro" panose="020B05020405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lCe3BfkVh8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emf"/><Relationship Id="rId3" Type="http://schemas.openxmlformats.org/officeDocument/2006/relationships/image" Target="../media/image93.svg"/><Relationship Id="rId7" Type="http://schemas.openxmlformats.org/officeDocument/2006/relationships/image" Target="../media/image97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6.png"/><Relationship Id="rId5" Type="http://schemas.openxmlformats.org/officeDocument/2006/relationships/image" Target="../media/image95.svg"/><Relationship Id="rId10" Type="http://schemas.openxmlformats.org/officeDocument/2006/relationships/image" Target="../media/image100.sv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5.png"/><Relationship Id="rId5" Type="http://schemas.microsoft.com/office/2007/relationships/hdphoto" Target="../media/hdphoto2.wdp"/><Relationship Id="rId4" Type="http://schemas.openxmlformats.org/officeDocument/2006/relationships/image" Target="../media/image1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hyperlink" Target="https://www.dynagile.fr/" TargetMode="External"/><Relationship Id="rId7" Type="http://schemas.openxmlformats.org/officeDocument/2006/relationships/image" Target="../media/image60.png"/><Relationship Id="rId12" Type="http://schemas.openxmlformats.org/officeDocument/2006/relationships/image" Target="../media/image65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9.jpeg"/><Relationship Id="rId11" Type="http://schemas.openxmlformats.org/officeDocument/2006/relationships/image" Target="../media/image64.png"/><Relationship Id="rId5" Type="http://schemas.openxmlformats.org/officeDocument/2006/relationships/hyperlink" Target="https://www.devoteam.com/" TargetMode="External"/><Relationship Id="rId15" Type="http://schemas.openxmlformats.org/officeDocument/2006/relationships/image" Target="../media/image68.png"/><Relationship Id="rId10" Type="http://schemas.openxmlformats.org/officeDocument/2006/relationships/image" Target="../media/image63.jpg"/><Relationship Id="rId4" Type="http://schemas.openxmlformats.org/officeDocument/2006/relationships/image" Target="../media/image58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clubpowerbi.com/" TargetMode="External"/><Relationship Id="rId3" Type="http://schemas.openxmlformats.org/officeDocument/2006/relationships/image" Target="../media/image70.png"/><Relationship Id="rId7" Type="http://schemas.openxmlformats.org/officeDocument/2006/relationships/image" Target="../media/image8.png"/><Relationship Id="rId2" Type="http://schemas.openxmlformats.org/officeDocument/2006/relationships/hyperlink" Target="https://www.linkedin.com/company/power-platform-french-summit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bizappsfrenchcommunity.com/" TargetMode="External"/><Relationship Id="rId5" Type="http://schemas.openxmlformats.org/officeDocument/2006/relationships/image" Target="../media/image71.png"/><Relationship Id="rId10" Type="http://schemas.openxmlformats.org/officeDocument/2006/relationships/image" Target="../media/image72.png"/><Relationship Id="rId4" Type="http://schemas.openxmlformats.org/officeDocument/2006/relationships/hyperlink" Target="https://twitter.com/french_summit?s=20" TargetMode="External"/><Relationship Id="rId9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jpe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svg"/><Relationship Id="rId7" Type="http://schemas.openxmlformats.org/officeDocument/2006/relationships/image" Target="../media/image85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svg"/><Relationship Id="rId4" Type="http://schemas.openxmlformats.org/officeDocument/2006/relationships/image" Target="../media/image82.png"/><Relationship Id="rId9" Type="http://schemas.openxmlformats.org/officeDocument/2006/relationships/image" Target="../media/image8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reprints2.forrester.com/#/assets/2/108/RES161668/repor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iermaker.com/list/technology/no-code-tools---2021-791321/1759613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82A779DF-A56A-4EE2-8BB3-D4E3E0BDBF62}"/>
              </a:ext>
            </a:extLst>
          </p:cNvPr>
          <p:cNvGrpSpPr/>
          <p:nvPr/>
        </p:nvGrpSpPr>
        <p:grpSpPr>
          <a:xfrm>
            <a:off x="7532686" y="3595535"/>
            <a:ext cx="2304333" cy="1053467"/>
            <a:chOff x="8408585" y="3807291"/>
            <a:chExt cx="2439087" cy="1131594"/>
          </a:xfrm>
        </p:grpSpPr>
        <p:pic>
          <p:nvPicPr>
            <p:cNvPr id="3" name="Image 2" descr="Une image contenant texte, signe&#10;&#10;Description générée automatiquement">
              <a:extLst>
                <a:ext uri="{FF2B5EF4-FFF2-40B4-BE49-F238E27FC236}">
                  <a16:creationId xmlns:a16="http://schemas.microsoft.com/office/drawing/2014/main" id="{5F4AB570-15C9-4735-B970-197D08D3D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8585" y="3807291"/>
              <a:ext cx="1101175" cy="1131594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6FA912BE-3F98-417E-9942-BD8035ADF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3642" y="3884291"/>
              <a:ext cx="1004030" cy="10040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4023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5FE5E9-5B94-4BA8-B2E9-F48353D6E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Méthodologie de comparaison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D684D5-9570-4B9D-9F73-00193C211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638175" indent="-457200">
              <a:buFont typeface="Wingdings" panose="05000000000000000000" pitchFamily="2" charset="2"/>
              <a:buChar char="ü"/>
            </a:pPr>
            <a:r>
              <a:rPr lang="fr-FR" dirty="0"/>
              <a:t>Comparaison sur use case déjà réalisée sur la Power Platform</a:t>
            </a:r>
          </a:p>
          <a:p>
            <a:pPr marL="638175" indent="-457200">
              <a:buFont typeface="Wingdings" panose="05000000000000000000" pitchFamily="2" charset="2"/>
              <a:buChar char="ü"/>
            </a:pPr>
            <a:r>
              <a:rPr lang="fr-FR" dirty="0"/>
              <a:t>C’est moi le juge et je ne suis, par définition, pas objectif</a:t>
            </a:r>
          </a:p>
          <a:p>
            <a:pPr marL="638175" indent="-457200">
              <a:buFont typeface="Wingdings" panose="05000000000000000000" pitchFamily="2" charset="2"/>
              <a:buChar char="ü"/>
            </a:pPr>
            <a:r>
              <a:rPr lang="fr-FR" dirty="0"/>
              <a:t>Il y a certainement des </a:t>
            </a:r>
            <a:r>
              <a:rPr lang="fr-FR" b="1" dirty="0"/>
              <a:t>optimisations</a:t>
            </a:r>
            <a:r>
              <a:rPr lang="fr-FR" dirty="0"/>
              <a:t> possibles</a:t>
            </a:r>
          </a:p>
          <a:p>
            <a:pPr marL="638175" indent="-457200">
              <a:buFont typeface="Wingdings" panose="05000000000000000000" pitchFamily="2" charset="2"/>
              <a:buChar char="ü"/>
            </a:pPr>
            <a:r>
              <a:rPr lang="fr-FR" dirty="0"/>
              <a:t>Pas de « Troll » juste de l’évaluation</a:t>
            </a:r>
          </a:p>
          <a:p>
            <a:pPr marL="638175" indent="-457200">
              <a:buFont typeface="Wingdings" panose="05000000000000000000" pitchFamily="2" charset="2"/>
              <a:buChar char="ü"/>
            </a:pPr>
            <a:r>
              <a:rPr lang="fr-FR" dirty="0"/>
              <a:t>Le but est de </a:t>
            </a:r>
            <a:r>
              <a:rPr lang="fr-FR" b="1" dirty="0"/>
              <a:t>comprendre</a:t>
            </a:r>
            <a:r>
              <a:rPr lang="fr-FR" dirty="0"/>
              <a:t> comment construire une solution de type Log Assist sur d’autres plateformes pour </a:t>
            </a:r>
            <a:r>
              <a:rPr lang="fr-FR" b="1" dirty="0"/>
              <a:t>comprendre nos points forts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618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E664731-1CAD-421E-80F0-7DBAF70C7D65}"/>
              </a:ext>
            </a:extLst>
          </p:cNvPr>
          <p:cNvSpPr/>
          <p:nvPr/>
        </p:nvSpPr>
        <p:spPr>
          <a:xfrm>
            <a:off x="974691" y="693337"/>
            <a:ext cx="9998110" cy="6078820"/>
          </a:xfrm>
          <a:custGeom>
            <a:avLst/>
            <a:gdLst>
              <a:gd name="connsiteX0" fmla="*/ 0 w 9998110"/>
              <a:gd name="connsiteY0" fmla="*/ 0 h 6078820"/>
              <a:gd name="connsiteX1" fmla="*/ 566560 w 9998110"/>
              <a:gd name="connsiteY1" fmla="*/ 0 h 6078820"/>
              <a:gd name="connsiteX2" fmla="*/ 933157 w 9998110"/>
              <a:gd name="connsiteY2" fmla="*/ 0 h 6078820"/>
              <a:gd name="connsiteX3" fmla="*/ 1399735 w 9998110"/>
              <a:gd name="connsiteY3" fmla="*/ 0 h 6078820"/>
              <a:gd name="connsiteX4" fmla="*/ 2066276 w 9998110"/>
              <a:gd name="connsiteY4" fmla="*/ 0 h 6078820"/>
              <a:gd name="connsiteX5" fmla="*/ 2832798 w 9998110"/>
              <a:gd name="connsiteY5" fmla="*/ 0 h 6078820"/>
              <a:gd name="connsiteX6" fmla="*/ 3299376 w 9998110"/>
              <a:gd name="connsiteY6" fmla="*/ 0 h 6078820"/>
              <a:gd name="connsiteX7" fmla="*/ 3865936 w 9998110"/>
              <a:gd name="connsiteY7" fmla="*/ 0 h 6078820"/>
              <a:gd name="connsiteX8" fmla="*/ 4632458 w 9998110"/>
              <a:gd name="connsiteY8" fmla="*/ 0 h 6078820"/>
              <a:gd name="connsiteX9" fmla="*/ 5199017 w 9998110"/>
              <a:gd name="connsiteY9" fmla="*/ 0 h 6078820"/>
              <a:gd name="connsiteX10" fmla="*/ 5765577 w 9998110"/>
              <a:gd name="connsiteY10" fmla="*/ 0 h 6078820"/>
              <a:gd name="connsiteX11" fmla="*/ 6132174 w 9998110"/>
              <a:gd name="connsiteY11" fmla="*/ 0 h 6078820"/>
              <a:gd name="connsiteX12" fmla="*/ 6898696 w 9998110"/>
              <a:gd name="connsiteY12" fmla="*/ 0 h 6078820"/>
              <a:gd name="connsiteX13" fmla="*/ 7765199 w 9998110"/>
              <a:gd name="connsiteY13" fmla="*/ 0 h 6078820"/>
              <a:gd name="connsiteX14" fmla="*/ 8331758 w 9998110"/>
              <a:gd name="connsiteY14" fmla="*/ 0 h 6078820"/>
              <a:gd name="connsiteX15" fmla="*/ 9098280 w 9998110"/>
              <a:gd name="connsiteY15" fmla="*/ 0 h 6078820"/>
              <a:gd name="connsiteX16" fmla="*/ 9998110 w 9998110"/>
              <a:gd name="connsiteY16" fmla="*/ 0 h 6078820"/>
              <a:gd name="connsiteX17" fmla="*/ 9998110 w 9998110"/>
              <a:gd name="connsiteY17" fmla="*/ 736213 h 6078820"/>
              <a:gd name="connsiteX18" fmla="*/ 9998110 w 9998110"/>
              <a:gd name="connsiteY18" fmla="*/ 1533213 h 6078820"/>
              <a:gd name="connsiteX19" fmla="*/ 9998110 w 9998110"/>
              <a:gd name="connsiteY19" fmla="*/ 2269426 h 6078820"/>
              <a:gd name="connsiteX20" fmla="*/ 9998110 w 9998110"/>
              <a:gd name="connsiteY20" fmla="*/ 3066427 h 6078820"/>
              <a:gd name="connsiteX21" fmla="*/ 9998110 w 9998110"/>
              <a:gd name="connsiteY21" fmla="*/ 3802640 h 6078820"/>
              <a:gd name="connsiteX22" fmla="*/ 9998110 w 9998110"/>
              <a:gd name="connsiteY22" fmla="*/ 4478064 h 6078820"/>
              <a:gd name="connsiteX23" fmla="*/ 9998110 w 9998110"/>
              <a:gd name="connsiteY23" fmla="*/ 4971124 h 6078820"/>
              <a:gd name="connsiteX24" fmla="*/ 9998110 w 9998110"/>
              <a:gd name="connsiteY24" fmla="*/ 6078820 h 6078820"/>
              <a:gd name="connsiteX25" fmla="*/ 9231588 w 9998110"/>
              <a:gd name="connsiteY25" fmla="*/ 6078820 h 6078820"/>
              <a:gd name="connsiteX26" fmla="*/ 8465066 w 9998110"/>
              <a:gd name="connsiteY26" fmla="*/ 6078820 h 6078820"/>
              <a:gd name="connsiteX27" fmla="*/ 7998488 w 9998110"/>
              <a:gd name="connsiteY27" fmla="*/ 6078820 h 6078820"/>
              <a:gd name="connsiteX28" fmla="*/ 7431928 w 9998110"/>
              <a:gd name="connsiteY28" fmla="*/ 6078820 h 6078820"/>
              <a:gd name="connsiteX29" fmla="*/ 6865369 w 9998110"/>
              <a:gd name="connsiteY29" fmla="*/ 6078820 h 6078820"/>
              <a:gd name="connsiteX30" fmla="*/ 6398790 w 9998110"/>
              <a:gd name="connsiteY30" fmla="*/ 6078820 h 6078820"/>
              <a:gd name="connsiteX31" fmla="*/ 5932212 w 9998110"/>
              <a:gd name="connsiteY31" fmla="*/ 6078820 h 6078820"/>
              <a:gd name="connsiteX32" fmla="*/ 5365652 w 9998110"/>
              <a:gd name="connsiteY32" fmla="*/ 6078820 h 6078820"/>
              <a:gd name="connsiteX33" fmla="*/ 4999055 w 9998110"/>
              <a:gd name="connsiteY33" fmla="*/ 6078820 h 6078820"/>
              <a:gd name="connsiteX34" fmla="*/ 4432495 w 9998110"/>
              <a:gd name="connsiteY34" fmla="*/ 6078820 h 6078820"/>
              <a:gd name="connsiteX35" fmla="*/ 3765955 w 9998110"/>
              <a:gd name="connsiteY35" fmla="*/ 6078820 h 6078820"/>
              <a:gd name="connsiteX36" fmla="*/ 3399357 w 9998110"/>
              <a:gd name="connsiteY36" fmla="*/ 6078820 h 6078820"/>
              <a:gd name="connsiteX37" fmla="*/ 2532855 w 9998110"/>
              <a:gd name="connsiteY37" fmla="*/ 6078820 h 6078820"/>
              <a:gd name="connsiteX38" fmla="*/ 1666352 w 9998110"/>
              <a:gd name="connsiteY38" fmla="*/ 6078820 h 6078820"/>
              <a:gd name="connsiteX39" fmla="*/ 1099792 w 9998110"/>
              <a:gd name="connsiteY39" fmla="*/ 6078820 h 6078820"/>
              <a:gd name="connsiteX40" fmla="*/ 733195 w 9998110"/>
              <a:gd name="connsiteY40" fmla="*/ 6078820 h 6078820"/>
              <a:gd name="connsiteX41" fmla="*/ 0 w 9998110"/>
              <a:gd name="connsiteY41" fmla="*/ 6078820 h 6078820"/>
              <a:gd name="connsiteX42" fmla="*/ 0 w 9998110"/>
              <a:gd name="connsiteY42" fmla="*/ 5524972 h 6078820"/>
              <a:gd name="connsiteX43" fmla="*/ 0 w 9998110"/>
              <a:gd name="connsiteY43" fmla="*/ 4727971 h 6078820"/>
              <a:gd name="connsiteX44" fmla="*/ 0 w 9998110"/>
              <a:gd name="connsiteY44" fmla="*/ 4113335 h 6078820"/>
              <a:gd name="connsiteX45" fmla="*/ 0 w 9998110"/>
              <a:gd name="connsiteY45" fmla="*/ 3498699 h 6078820"/>
              <a:gd name="connsiteX46" fmla="*/ 0 w 9998110"/>
              <a:gd name="connsiteY46" fmla="*/ 3005639 h 6078820"/>
              <a:gd name="connsiteX47" fmla="*/ 0 w 9998110"/>
              <a:gd name="connsiteY47" fmla="*/ 2269426 h 6078820"/>
              <a:gd name="connsiteX48" fmla="*/ 0 w 9998110"/>
              <a:gd name="connsiteY48" fmla="*/ 1594002 h 6078820"/>
              <a:gd name="connsiteX49" fmla="*/ 0 w 9998110"/>
              <a:gd name="connsiteY49" fmla="*/ 979365 h 6078820"/>
              <a:gd name="connsiteX50" fmla="*/ 0 w 9998110"/>
              <a:gd name="connsiteY50" fmla="*/ 0 h 6078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9998110" h="6078820" fill="none" extrusionOk="0">
                <a:moveTo>
                  <a:pt x="0" y="0"/>
                </a:moveTo>
                <a:cubicBezTo>
                  <a:pt x="200999" y="-20552"/>
                  <a:pt x="389878" y="1117"/>
                  <a:pt x="566560" y="0"/>
                </a:cubicBezTo>
                <a:cubicBezTo>
                  <a:pt x="743242" y="-1117"/>
                  <a:pt x="780532" y="-14651"/>
                  <a:pt x="933157" y="0"/>
                </a:cubicBezTo>
                <a:cubicBezTo>
                  <a:pt x="1085782" y="14651"/>
                  <a:pt x="1185934" y="1063"/>
                  <a:pt x="1399735" y="0"/>
                </a:cubicBezTo>
                <a:cubicBezTo>
                  <a:pt x="1613536" y="-1063"/>
                  <a:pt x="1826314" y="-4691"/>
                  <a:pt x="2066276" y="0"/>
                </a:cubicBezTo>
                <a:cubicBezTo>
                  <a:pt x="2306238" y="4691"/>
                  <a:pt x="2609446" y="-21106"/>
                  <a:pt x="2832798" y="0"/>
                </a:cubicBezTo>
                <a:cubicBezTo>
                  <a:pt x="3056150" y="21106"/>
                  <a:pt x="3069985" y="-16542"/>
                  <a:pt x="3299376" y="0"/>
                </a:cubicBezTo>
                <a:cubicBezTo>
                  <a:pt x="3528767" y="16542"/>
                  <a:pt x="3691155" y="23275"/>
                  <a:pt x="3865936" y="0"/>
                </a:cubicBezTo>
                <a:cubicBezTo>
                  <a:pt x="4040717" y="-23275"/>
                  <a:pt x="4398148" y="24771"/>
                  <a:pt x="4632458" y="0"/>
                </a:cubicBezTo>
                <a:cubicBezTo>
                  <a:pt x="4866768" y="-24771"/>
                  <a:pt x="4942117" y="-8038"/>
                  <a:pt x="5199017" y="0"/>
                </a:cubicBezTo>
                <a:cubicBezTo>
                  <a:pt x="5455917" y="8038"/>
                  <a:pt x="5569698" y="18408"/>
                  <a:pt x="5765577" y="0"/>
                </a:cubicBezTo>
                <a:cubicBezTo>
                  <a:pt x="5961456" y="-18408"/>
                  <a:pt x="5967808" y="14550"/>
                  <a:pt x="6132174" y="0"/>
                </a:cubicBezTo>
                <a:cubicBezTo>
                  <a:pt x="6296540" y="-14550"/>
                  <a:pt x="6667724" y="-29372"/>
                  <a:pt x="6898696" y="0"/>
                </a:cubicBezTo>
                <a:cubicBezTo>
                  <a:pt x="7129668" y="29372"/>
                  <a:pt x="7531753" y="8422"/>
                  <a:pt x="7765199" y="0"/>
                </a:cubicBezTo>
                <a:cubicBezTo>
                  <a:pt x="7998645" y="-8422"/>
                  <a:pt x="8212398" y="-15414"/>
                  <a:pt x="8331758" y="0"/>
                </a:cubicBezTo>
                <a:cubicBezTo>
                  <a:pt x="8451118" y="15414"/>
                  <a:pt x="8883138" y="38240"/>
                  <a:pt x="9098280" y="0"/>
                </a:cubicBezTo>
                <a:cubicBezTo>
                  <a:pt x="9313422" y="-38240"/>
                  <a:pt x="9791299" y="-6883"/>
                  <a:pt x="9998110" y="0"/>
                </a:cubicBezTo>
                <a:cubicBezTo>
                  <a:pt x="9990232" y="231539"/>
                  <a:pt x="9984311" y="465991"/>
                  <a:pt x="9998110" y="736213"/>
                </a:cubicBezTo>
                <a:cubicBezTo>
                  <a:pt x="10011909" y="1006435"/>
                  <a:pt x="9983788" y="1300118"/>
                  <a:pt x="9998110" y="1533213"/>
                </a:cubicBezTo>
                <a:cubicBezTo>
                  <a:pt x="10012432" y="1766308"/>
                  <a:pt x="9988235" y="2015075"/>
                  <a:pt x="9998110" y="2269426"/>
                </a:cubicBezTo>
                <a:cubicBezTo>
                  <a:pt x="10007985" y="2523777"/>
                  <a:pt x="9972563" y="2805088"/>
                  <a:pt x="9998110" y="3066427"/>
                </a:cubicBezTo>
                <a:cubicBezTo>
                  <a:pt x="10023657" y="3327766"/>
                  <a:pt x="10002384" y="3620052"/>
                  <a:pt x="9998110" y="3802640"/>
                </a:cubicBezTo>
                <a:cubicBezTo>
                  <a:pt x="9993836" y="3985228"/>
                  <a:pt x="10025714" y="4342173"/>
                  <a:pt x="9998110" y="4478064"/>
                </a:cubicBezTo>
                <a:cubicBezTo>
                  <a:pt x="9970506" y="4613955"/>
                  <a:pt x="10005334" y="4779190"/>
                  <a:pt x="9998110" y="4971124"/>
                </a:cubicBezTo>
                <a:cubicBezTo>
                  <a:pt x="9990886" y="5163058"/>
                  <a:pt x="10050648" y="5613455"/>
                  <a:pt x="9998110" y="6078820"/>
                </a:cubicBezTo>
                <a:cubicBezTo>
                  <a:pt x="9673023" y="6069716"/>
                  <a:pt x="9477351" y="6115205"/>
                  <a:pt x="9231588" y="6078820"/>
                </a:cubicBezTo>
                <a:cubicBezTo>
                  <a:pt x="8985825" y="6042435"/>
                  <a:pt x="8716941" y="6084471"/>
                  <a:pt x="8465066" y="6078820"/>
                </a:cubicBezTo>
                <a:cubicBezTo>
                  <a:pt x="8213191" y="6073169"/>
                  <a:pt x="8209166" y="6081625"/>
                  <a:pt x="7998488" y="6078820"/>
                </a:cubicBezTo>
                <a:cubicBezTo>
                  <a:pt x="7787810" y="6076015"/>
                  <a:pt x="7686171" y="6050852"/>
                  <a:pt x="7431928" y="6078820"/>
                </a:cubicBezTo>
                <a:cubicBezTo>
                  <a:pt x="7177685" y="6106788"/>
                  <a:pt x="6985885" y="6066427"/>
                  <a:pt x="6865369" y="6078820"/>
                </a:cubicBezTo>
                <a:cubicBezTo>
                  <a:pt x="6744853" y="6091213"/>
                  <a:pt x="6535998" y="6063712"/>
                  <a:pt x="6398790" y="6078820"/>
                </a:cubicBezTo>
                <a:cubicBezTo>
                  <a:pt x="6261582" y="6093928"/>
                  <a:pt x="6134602" y="6057239"/>
                  <a:pt x="5932212" y="6078820"/>
                </a:cubicBezTo>
                <a:cubicBezTo>
                  <a:pt x="5729822" y="6100401"/>
                  <a:pt x="5506311" y="6084058"/>
                  <a:pt x="5365652" y="6078820"/>
                </a:cubicBezTo>
                <a:cubicBezTo>
                  <a:pt x="5224993" y="6073582"/>
                  <a:pt x="5174360" y="6081347"/>
                  <a:pt x="4999055" y="6078820"/>
                </a:cubicBezTo>
                <a:cubicBezTo>
                  <a:pt x="4823750" y="6076293"/>
                  <a:pt x="4549011" y="6052792"/>
                  <a:pt x="4432495" y="6078820"/>
                </a:cubicBezTo>
                <a:cubicBezTo>
                  <a:pt x="4315979" y="6104848"/>
                  <a:pt x="3920321" y="6055461"/>
                  <a:pt x="3765955" y="6078820"/>
                </a:cubicBezTo>
                <a:cubicBezTo>
                  <a:pt x="3611589" y="6102179"/>
                  <a:pt x="3522708" y="6096278"/>
                  <a:pt x="3399357" y="6078820"/>
                </a:cubicBezTo>
                <a:cubicBezTo>
                  <a:pt x="3276006" y="6061362"/>
                  <a:pt x="2828090" y="6058713"/>
                  <a:pt x="2532855" y="6078820"/>
                </a:cubicBezTo>
                <a:cubicBezTo>
                  <a:pt x="2237620" y="6098927"/>
                  <a:pt x="2026097" y="6041272"/>
                  <a:pt x="1666352" y="6078820"/>
                </a:cubicBezTo>
                <a:cubicBezTo>
                  <a:pt x="1306607" y="6116368"/>
                  <a:pt x="1351997" y="6106872"/>
                  <a:pt x="1099792" y="6078820"/>
                </a:cubicBezTo>
                <a:cubicBezTo>
                  <a:pt x="847587" y="6050768"/>
                  <a:pt x="859450" y="6068122"/>
                  <a:pt x="733195" y="6078820"/>
                </a:cubicBezTo>
                <a:cubicBezTo>
                  <a:pt x="606940" y="6089518"/>
                  <a:pt x="206521" y="6110269"/>
                  <a:pt x="0" y="6078820"/>
                </a:cubicBezTo>
                <a:cubicBezTo>
                  <a:pt x="-391" y="5828741"/>
                  <a:pt x="-1890" y="5727467"/>
                  <a:pt x="0" y="5524972"/>
                </a:cubicBezTo>
                <a:cubicBezTo>
                  <a:pt x="1890" y="5322477"/>
                  <a:pt x="-13650" y="4948781"/>
                  <a:pt x="0" y="4727971"/>
                </a:cubicBezTo>
                <a:cubicBezTo>
                  <a:pt x="13650" y="4507161"/>
                  <a:pt x="1100" y="4403040"/>
                  <a:pt x="0" y="4113335"/>
                </a:cubicBezTo>
                <a:cubicBezTo>
                  <a:pt x="-1100" y="3823630"/>
                  <a:pt x="15109" y="3728979"/>
                  <a:pt x="0" y="3498699"/>
                </a:cubicBezTo>
                <a:cubicBezTo>
                  <a:pt x="-15109" y="3268419"/>
                  <a:pt x="-22974" y="3165079"/>
                  <a:pt x="0" y="3005639"/>
                </a:cubicBezTo>
                <a:cubicBezTo>
                  <a:pt x="22974" y="2846199"/>
                  <a:pt x="-35372" y="2573505"/>
                  <a:pt x="0" y="2269426"/>
                </a:cubicBezTo>
                <a:cubicBezTo>
                  <a:pt x="35372" y="1965347"/>
                  <a:pt x="6814" y="1873855"/>
                  <a:pt x="0" y="1594002"/>
                </a:cubicBezTo>
                <a:cubicBezTo>
                  <a:pt x="-6814" y="1314149"/>
                  <a:pt x="-658" y="1116923"/>
                  <a:pt x="0" y="979365"/>
                </a:cubicBezTo>
                <a:cubicBezTo>
                  <a:pt x="658" y="841807"/>
                  <a:pt x="-35088" y="411612"/>
                  <a:pt x="0" y="0"/>
                </a:cubicBezTo>
                <a:close/>
              </a:path>
              <a:path w="9998110" h="6078820" stroke="0" extrusionOk="0">
                <a:moveTo>
                  <a:pt x="0" y="0"/>
                </a:moveTo>
                <a:cubicBezTo>
                  <a:pt x="301672" y="1187"/>
                  <a:pt x="345586" y="-24502"/>
                  <a:pt x="666541" y="0"/>
                </a:cubicBezTo>
                <a:cubicBezTo>
                  <a:pt x="987496" y="24502"/>
                  <a:pt x="977820" y="-14688"/>
                  <a:pt x="1133119" y="0"/>
                </a:cubicBezTo>
                <a:cubicBezTo>
                  <a:pt x="1288418" y="14688"/>
                  <a:pt x="1746054" y="-12352"/>
                  <a:pt x="1999622" y="0"/>
                </a:cubicBezTo>
                <a:cubicBezTo>
                  <a:pt x="2253190" y="12352"/>
                  <a:pt x="2390017" y="-20858"/>
                  <a:pt x="2566182" y="0"/>
                </a:cubicBezTo>
                <a:cubicBezTo>
                  <a:pt x="2742347" y="20858"/>
                  <a:pt x="2886426" y="16961"/>
                  <a:pt x="3132741" y="0"/>
                </a:cubicBezTo>
                <a:cubicBezTo>
                  <a:pt x="3379056" y="-16961"/>
                  <a:pt x="3623444" y="-6753"/>
                  <a:pt x="3899263" y="0"/>
                </a:cubicBezTo>
                <a:cubicBezTo>
                  <a:pt x="4175082" y="6753"/>
                  <a:pt x="4430598" y="-3216"/>
                  <a:pt x="4665785" y="0"/>
                </a:cubicBezTo>
                <a:cubicBezTo>
                  <a:pt x="4900972" y="3216"/>
                  <a:pt x="4910852" y="23286"/>
                  <a:pt x="5132363" y="0"/>
                </a:cubicBezTo>
                <a:cubicBezTo>
                  <a:pt x="5353874" y="-23286"/>
                  <a:pt x="5670495" y="28820"/>
                  <a:pt x="5998866" y="0"/>
                </a:cubicBezTo>
                <a:cubicBezTo>
                  <a:pt x="6327237" y="-28820"/>
                  <a:pt x="6670533" y="-1263"/>
                  <a:pt x="6865369" y="0"/>
                </a:cubicBezTo>
                <a:cubicBezTo>
                  <a:pt x="7060205" y="1263"/>
                  <a:pt x="7226875" y="-805"/>
                  <a:pt x="7531910" y="0"/>
                </a:cubicBezTo>
                <a:cubicBezTo>
                  <a:pt x="7836945" y="805"/>
                  <a:pt x="7985680" y="-26183"/>
                  <a:pt x="8298431" y="0"/>
                </a:cubicBezTo>
                <a:cubicBezTo>
                  <a:pt x="8611182" y="26183"/>
                  <a:pt x="8619607" y="2055"/>
                  <a:pt x="8864991" y="0"/>
                </a:cubicBezTo>
                <a:cubicBezTo>
                  <a:pt x="9110375" y="-2055"/>
                  <a:pt x="9712243" y="-8763"/>
                  <a:pt x="9998110" y="0"/>
                </a:cubicBezTo>
                <a:cubicBezTo>
                  <a:pt x="10004059" y="199257"/>
                  <a:pt x="10002898" y="358980"/>
                  <a:pt x="9998110" y="493060"/>
                </a:cubicBezTo>
                <a:cubicBezTo>
                  <a:pt x="9993322" y="627140"/>
                  <a:pt x="9974505" y="872639"/>
                  <a:pt x="9998110" y="1107696"/>
                </a:cubicBezTo>
                <a:cubicBezTo>
                  <a:pt x="10021715" y="1342753"/>
                  <a:pt x="9973331" y="1580602"/>
                  <a:pt x="9998110" y="1843909"/>
                </a:cubicBezTo>
                <a:cubicBezTo>
                  <a:pt x="10022889" y="2107216"/>
                  <a:pt x="10005597" y="2277205"/>
                  <a:pt x="9998110" y="2397757"/>
                </a:cubicBezTo>
                <a:cubicBezTo>
                  <a:pt x="9990623" y="2518309"/>
                  <a:pt x="10016323" y="2787564"/>
                  <a:pt x="9998110" y="3073181"/>
                </a:cubicBezTo>
                <a:cubicBezTo>
                  <a:pt x="9979897" y="3358798"/>
                  <a:pt x="9992914" y="3391741"/>
                  <a:pt x="9998110" y="3687817"/>
                </a:cubicBezTo>
                <a:cubicBezTo>
                  <a:pt x="10003306" y="3983893"/>
                  <a:pt x="10015994" y="4156073"/>
                  <a:pt x="9998110" y="4302454"/>
                </a:cubicBezTo>
                <a:cubicBezTo>
                  <a:pt x="9980226" y="4448835"/>
                  <a:pt x="10016340" y="4579484"/>
                  <a:pt x="9998110" y="4856302"/>
                </a:cubicBezTo>
                <a:cubicBezTo>
                  <a:pt x="9979880" y="5133120"/>
                  <a:pt x="9978671" y="5310296"/>
                  <a:pt x="9998110" y="5470938"/>
                </a:cubicBezTo>
                <a:cubicBezTo>
                  <a:pt x="10017549" y="5631580"/>
                  <a:pt x="10006709" y="5783018"/>
                  <a:pt x="9998110" y="6078820"/>
                </a:cubicBezTo>
                <a:cubicBezTo>
                  <a:pt x="9589327" y="6095664"/>
                  <a:pt x="9456522" y="6073785"/>
                  <a:pt x="9131607" y="6078820"/>
                </a:cubicBezTo>
                <a:cubicBezTo>
                  <a:pt x="8806692" y="6083855"/>
                  <a:pt x="8808396" y="6085477"/>
                  <a:pt x="8565048" y="6078820"/>
                </a:cubicBezTo>
                <a:cubicBezTo>
                  <a:pt x="8321700" y="6072163"/>
                  <a:pt x="8198647" y="6073886"/>
                  <a:pt x="8098469" y="6078820"/>
                </a:cubicBezTo>
                <a:cubicBezTo>
                  <a:pt x="7998291" y="6083754"/>
                  <a:pt x="7656603" y="6064455"/>
                  <a:pt x="7531910" y="6078820"/>
                </a:cubicBezTo>
                <a:cubicBezTo>
                  <a:pt x="7407217" y="6093185"/>
                  <a:pt x="7095446" y="6052718"/>
                  <a:pt x="6965350" y="6078820"/>
                </a:cubicBezTo>
                <a:cubicBezTo>
                  <a:pt x="6835254" y="6104922"/>
                  <a:pt x="6555223" y="6055580"/>
                  <a:pt x="6298809" y="6078820"/>
                </a:cubicBezTo>
                <a:cubicBezTo>
                  <a:pt x="6042395" y="6102060"/>
                  <a:pt x="5744937" y="6053930"/>
                  <a:pt x="5432306" y="6078820"/>
                </a:cubicBezTo>
                <a:cubicBezTo>
                  <a:pt x="5119675" y="6103710"/>
                  <a:pt x="5175697" y="6094930"/>
                  <a:pt x="5065709" y="6078820"/>
                </a:cubicBezTo>
                <a:cubicBezTo>
                  <a:pt x="4955721" y="6062710"/>
                  <a:pt x="4858052" y="6096185"/>
                  <a:pt x="4699112" y="6078820"/>
                </a:cubicBezTo>
                <a:cubicBezTo>
                  <a:pt x="4540172" y="6061455"/>
                  <a:pt x="4484061" y="6089003"/>
                  <a:pt x="4332514" y="6078820"/>
                </a:cubicBezTo>
                <a:cubicBezTo>
                  <a:pt x="4180967" y="6068637"/>
                  <a:pt x="3760645" y="6066963"/>
                  <a:pt x="3565993" y="6078820"/>
                </a:cubicBezTo>
                <a:cubicBezTo>
                  <a:pt x="3371341" y="6090677"/>
                  <a:pt x="3108946" y="6036220"/>
                  <a:pt x="2699490" y="6078820"/>
                </a:cubicBezTo>
                <a:cubicBezTo>
                  <a:pt x="2290034" y="6121420"/>
                  <a:pt x="2277747" y="6056197"/>
                  <a:pt x="2132930" y="6078820"/>
                </a:cubicBezTo>
                <a:cubicBezTo>
                  <a:pt x="1988113" y="6101443"/>
                  <a:pt x="1790023" y="6081317"/>
                  <a:pt x="1466389" y="6078820"/>
                </a:cubicBezTo>
                <a:cubicBezTo>
                  <a:pt x="1142755" y="6076323"/>
                  <a:pt x="1007518" y="6114453"/>
                  <a:pt x="699868" y="6078820"/>
                </a:cubicBezTo>
                <a:cubicBezTo>
                  <a:pt x="392218" y="6043187"/>
                  <a:pt x="196554" y="6109808"/>
                  <a:pt x="0" y="6078820"/>
                </a:cubicBezTo>
                <a:cubicBezTo>
                  <a:pt x="-4199" y="5861319"/>
                  <a:pt x="7880" y="5591376"/>
                  <a:pt x="0" y="5403396"/>
                </a:cubicBezTo>
                <a:cubicBezTo>
                  <a:pt x="-7880" y="5215416"/>
                  <a:pt x="24275" y="4934131"/>
                  <a:pt x="0" y="4788759"/>
                </a:cubicBezTo>
                <a:cubicBezTo>
                  <a:pt x="-24275" y="4643387"/>
                  <a:pt x="-5443" y="4406587"/>
                  <a:pt x="0" y="4234911"/>
                </a:cubicBezTo>
                <a:cubicBezTo>
                  <a:pt x="5443" y="4063235"/>
                  <a:pt x="-24179" y="3842688"/>
                  <a:pt x="0" y="3681063"/>
                </a:cubicBezTo>
                <a:cubicBezTo>
                  <a:pt x="24179" y="3519438"/>
                  <a:pt x="24663" y="3215696"/>
                  <a:pt x="0" y="3066427"/>
                </a:cubicBezTo>
                <a:cubicBezTo>
                  <a:pt x="-24663" y="2917158"/>
                  <a:pt x="-17008" y="2566059"/>
                  <a:pt x="0" y="2391003"/>
                </a:cubicBezTo>
                <a:cubicBezTo>
                  <a:pt x="17008" y="2215947"/>
                  <a:pt x="17476" y="2021144"/>
                  <a:pt x="0" y="1837154"/>
                </a:cubicBezTo>
                <a:cubicBezTo>
                  <a:pt x="-17476" y="1653164"/>
                  <a:pt x="-7397" y="1571960"/>
                  <a:pt x="0" y="1344095"/>
                </a:cubicBezTo>
                <a:cubicBezTo>
                  <a:pt x="7397" y="1116230"/>
                  <a:pt x="-1674" y="994455"/>
                  <a:pt x="0" y="790247"/>
                </a:cubicBezTo>
                <a:cubicBezTo>
                  <a:pt x="1674" y="586039"/>
                  <a:pt x="23396" y="230756"/>
                  <a:pt x="0" y="0"/>
                </a:cubicBez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60074009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3F4C9760-390F-4871-A568-B17A2918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use case : Log Assit</a:t>
            </a:r>
          </a:p>
        </p:txBody>
      </p:sp>
      <p:pic>
        <p:nvPicPr>
          <p:cNvPr id="3" name="Espace réservé du contenu 2">
            <a:extLst>
              <a:ext uri="{FF2B5EF4-FFF2-40B4-BE49-F238E27FC236}">
                <a16:creationId xmlns:a16="http://schemas.microsoft.com/office/drawing/2014/main" id="{36C65404-74A1-4993-B425-6B1AB442E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4691" y="805317"/>
            <a:ext cx="9998110" cy="6008480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D0CE035-EE0D-4A2D-B440-29DF7D0364E3}"/>
              </a:ext>
            </a:extLst>
          </p:cNvPr>
          <p:cNvSpPr txBox="1"/>
          <p:nvPr/>
        </p:nvSpPr>
        <p:spPr>
          <a:xfrm>
            <a:off x="7172960" y="6519446"/>
            <a:ext cx="43803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hlinkClick r:id="rId3"/>
              </a:rPr>
              <a:t>https://www.youtube.com/watch?v=KlCe3BfkVh8</a:t>
            </a:r>
            <a:r>
              <a:rPr lang="fr-FR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697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4D25701-875B-48FF-9970-8925CD9B28DF}"/>
              </a:ext>
            </a:extLst>
          </p:cNvPr>
          <p:cNvSpPr/>
          <p:nvPr/>
        </p:nvSpPr>
        <p:spPr>
          <a:xfrm>
            <a:off x="584457" y="1208709"/>
            <a:ext cx="11504666" cy="5472001"/>
          </a:xfrm>
          <a:custGeom>
            <a:avLst/>
            <a:gdLst>
              <a:gd name="connsiteX0" fmla="*/ 0 w 11504666"/>
              <a:gd name="connsiteY0" fmla="*/ 0 h 5472001"/>
              <a:gd name="connsiteX1" fmla="*/ 906838 w 11504666"/>
              <a:gd name="connsiteY1" fmla="*/ 0 h 5472001"/>
              <a:gd name="connsiteX2" fmla="*/ 1583583 w 11504666"/>
              <a:gd name="connsiteY2" fmla="*/ 0 h 5472001"/>
              <a:gd name="connsiteX3" fmla="*/ 2375375 w 11504666"/>
              <a:gd name="connsiteY3" fmla="*/ 0 h 5472001"/>
              <a:gd name="connsiteX4" fmla="*/ 2822027 w 11504666"/>
              <a:gd name="connsiteY4" fmla="*/ 0 h 5472001"/>
              <a:gd name="connsiteX5" fmla="*/ 3383725 w 11504666"/>
              <a:gd name="connsiteY5" fmla="*/ 0 h 5472001"/>
              <a:gd name="connsiteX6" fmla="*/ 4175517 w 11504666"/>
              <a:gd name="connsiteY6" fmla="*/ 0 h 5472001"/>
              <a:gd name="connsiteX7" fmla="*/ 4737215 w 11504666"/>
              <a:gd name="connsiteY7" fmla="*/ 0 h 5472001"/>
              <a:gd name="connsiteX8" fmla="*/ 5298914 w 11504666"/>
              <a:gd name="connsiteY8" fmla="*/ 0 h 5472001"/>
              <a:gd name="connsiteX9" fmla="*/ 5630519 w 11504666"/>
              <a:gd name="connsiteY9" fmla="*/ 0 h 5472001"/>
              <a:gd name="connsiteX10" fmla="*/ 6422311 w 11504666"/>
              <a:gd name="connsiteY10" fmla="*/ 0 h 5472001"/>
              <a:gd name="connsiteX11" fmla="*/ 7329149 w 11504666"/>
              <a:gd name="connsiteY11" fmla="*/ 0 h 5472001"/>
              <a:gd name="connsiteX12" fmla="*/ 7890847 w 11504666"/>
              <a:gd name="connsiteY12" fmla="*/ 0 h 5472001"/>
              <a:gd name="connsiteX13" fmla="*/ 8682639 w 11504666"/>
              <a:gd name="connsiteY13" fmla="*/ 0 h 5472001"/>
              <a:gd name="connsiteX14" fmla="*/ 9244338 w 11504666"/>
              <a:gd name="connsiteY14" fmla="*/ 0 h 5472001"/>
              <a:gd name="connsiteX15" fmla="*/ 10036129 w 11504666"/>
              <a:gd name="connsiteY15" fmla="*/ 0 h 5472001"/>
              <a:gd name="connsiteX16" fmla="*/ 10367734 w 11504666"/>
              <a:gd name="connsiteY16" fmla="*/ 0 h 5472001"/>
              <a:gd name="connsiteX17" fmla="*/ 11504666 w 11504666"/>
              <a:gd name="connsiteY17" fmla="*/ 0 h 5472001"/>
              <a:gd name="connsiteX18" fmla="*/ 11504666 w 11504666"/>
              <a:gd name="connsiteY18" fmla="*/ 519840 h 5472001"/>
              <a:gd name="connsiteX19" fmla="*/ 11504666 w 11504666"/>
              <a:gd name="connsiteY19" fmla="*/ 1258560 h 5472001"/>
              <a:gd name="connsiteX20" fmla="*/ 11504666 w 11504666"/>
              <a:gd name="connsiteY20" fmla="*/ 1942560 h 5472001"/>
              <a:gd name="connsiteX21" fmla="*/ 11504666 w 11504666"/>
              <a:gd name="connsiteY21" fmla="*/ 2462400 h 5472001"/>
              <a:gd name="connsiteX22" fmla="*/ 11504666 w 11504666"/>
              <a:gd name="connsiteY22" fmla="*/ 3036961 h 5472001"/>
              <a:gd name="connsiteX23" fmla="*/ 11504666 w 11504666"/>
              <a:gd name="connsiteY23" fmla="*/ 3775681 h 5472001"/>
              <a:gd name="connsiteX24" fmla="*/ 11504666 w 11504666"/>
              <a:gd name="connsiteY24" fmla="*/ 4404961 h 5472001"/>
              <a:gd name="connsiteX25" fmla="*/ 11504666 w 11504666"/>
              <a:gd name="connsiteY25" fmla="*/ 5472001 h 5472001"/>
              <a:gd name="connsiteX26" fmla="*/ 10712874 w 11504666"/>
              <a:gd name="connsiteY26" fmla="*/ 5472001 h 5472001"/>
              <a:gd name="connsiteX27" fmla="*/ 10151176 w 11504666"/>
              <a:gd name="connsiteY27" fmla="*/ 5472001 h 5472001"/>
              <a:gd name="connsiteX28" fmla="*/ 9704524 w 11504666"/>
              <a:gd name="connsiteY28" fmla="*/ 5472001 h 5472001"/>
              <a:gd name="connsiteX29" fmla="*/ 9257872 w 11504666"/>
              <a:gd name="connsiteY29" fmla="*/ 5472001 h 5472001"/>
              <a:gd name="connsiteX30" fmla="*/ 8696174 w 11504666"/>
              <a:gd name="connsiteY30" fmla="*/ 5472001 h 5472001"/>
              <a:gd name="connsiteX31" fmla="*/ 8364569 w 11504666"/>
              <a:gd name="connsiteY31" fmla="*/ 5472001 h 5472001"/>
              <a:gd name="connsiteX32" fmla="*/ 7802871 w 11504666"/>
              <a:gd name="connsiteY32" fmla="*/ 5472001 h 5472001"/>
              <a:gd name="connsiteX33" fmla="*/ 7126125 w 11504666"/>
              <a:gd name="connsiteY33" fmla="*/ 5472001 h 5472001"/>
              <a:gd name="connsiteX34" fmla="*/ 6794520 w 11504666"/>
              <a:gd name="connsiteY34" fmla="*/ 5472001 h 5472001"/>
              <a:gd name="connsiteX35" fmla="*/ 5887682 w 11504666"/>
              <a:gd name="connsiteY35" fmla="*/ 5472001 h 5472001"/>
              <a:gd name="connsiteX36" fmla="*/ 4980844 w 11504666"/>
              <a:gd name="connsiteY36" fmla="*/ 5472001 h 5472001"/>
              <a:gd name="connsiteX37" fmla="*/ 4419145 w 11504666"/>
              <a:gd name="connsiteY37" fmla="*/ 5472001 h 5472001"/>
              <a:gd name="connsiteX38" fmla="*/ 4087540 w 11504666"/>
              <a:gd name="connsiteY38" fmla="*/ 5472001 h 5472001"/>
              <a:gd name="connsiteX39" fmla="*/ 3755935 w 11504666"/>
              <a:gd name="connsiteY39" fmla="*/ 5472001 h 5472001"/>
              <a:gd name="connsiteX40" fmla="*/ 3309283 w 11504666"/>
              <a:gd name="connsiteY40" fmla="*/ 5472001 h 5472001"/>
              <a:gd name="connsiteX41" fmla="*/ 2747585 w 11504666"/>
              <a:gd name="connsiteY41" fmla="*/ 5472001 h 5472001"/>
              <a:gd name="connsiteX42" fmla="*/ 2185887 w 11504666"/>
              <a:gd name="connsiteY42" fmla="*/ 5472001 h 5472001"/>
              <a:gd name="connsiteX43" fmla="*/ 1279048 w 11504666"/>
              <a:gd name="connsiteY43" fmla="*/ 5472001 h 5472001"/>
              <a:gd name="connsiteX44" fmla="*/ 602303 w 11504666"/>
              <a:gd name="connsiteY44" fmla="*/ 5472001 h 5472001"/>
              <a:gd name="connsiteX45" fmla="*/ 0 w 11504666"/>
              <a:gd name="connsiteY45" fmla="*/ 5472001 h 5472001"/>
              <a:gd name="connsiteX46" fmla="*/ 0 w 11504666"/>
              <a:gd name="connsiteY46" fmla="*/ 4952161 h 5472001"/>
              <a:gd name="connsiteX47" fmla="*/ 0 w 11504666"/>
              <a:gd name="connsiteY47" fmla="*/ 4322881 h 5472001"/>
              <a:gd name="connsiteX48" fmla="*/ 0 w 11504666"/>
              <a:gd name="connsiteY48" fmla="*/ 3638881 h 5472001"/>
              <a:gd name="connsiteX49" fmla="*/ 0 w 11504666"/>
              <a:gd name="connsiteY49" fmla="*/ 2954881 h 5472001"/>
              <a:gd name="connsiteX50" fmla="*/ 0 w 11504666"/>
              <a:gd name="connsiteY50" fmla="*/ 2161440 h 5472001"/>
              <a:gd name="connsiteX51" fmla="*/ 0 w 11504666"/>
              <a:gd name="connsiteY51" fmla="*/ 1477440 h 5472001"/>
              <a:gd name="connsiteX52" fmla="*/ 0 w 11504666"/>
              <a:gd name="connsiteY52" fmla="*/ 902880 h 5472001"/>
              <a:gd name="connsiteX53" fmla="*/ 0 w 11504666"/>
              <a:gd name="connsiteY53" fmla="*/ 0 h 547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1504666" h="5472001" fill="none" extrusionOk="0">
                <a:moveTo>
                  <a:pt x="0" y="0"/>
                </a:moveTo>
                <a:cubicBezTo>
                  <a:pt x="375961" y="33619"/>
                  <a:pt x="662716" y="-18343"/>
                  <a:pt x="906838" y="0"/>
                </a:cubicBezTo>
                <a:cubicBezTo>
                  <a:pt x="1150960" y="18343"/>
                  <a:pt x="1262493" y="20281"/>
                  <a:pt x="1583583" y="0"/>
                </a:cubicBezTo>
                <a:cubicBezTo>
                  <a:pt x="1904674" y="-20281"/>
                  <a:pt x="2185003" y="-4828"/>
                  <a:pt x="2375375" y="0"/>
                </a:cubicBezTo>
                <a:cubicBezTo>
                  <a:pt x="2565747" y="4828"/>
                  <a:pt x="2716397" y="910"/>
                  <a:pt x="2822027" y="0"/>
                </a:cubicBezTo>
                <a:cubicBezTo>
                  <a:pt x="2927657" y="-910"/>
                  <a:pt x="3262690" y="17097"/>
                  <a:pt x="3383725" y="0"/>
                </a:cubicBezTo>
                <a:cubicBezTo>
                  <a:pt x="3504760" y="-17097"/>
                  <a:pt x="4017088" y="7391"/>
                  <a:pt x="4175517" y="0"/>
                </a:cubicBezTo>
                <a:cubicBezTo>
                  <a:pt x="4333946" y="-7391"/>
                  <a:pt x="4515327" y="18601"/>
                  <a:pt x="4737215" y="0"/>
                </a:cubicBezTo>
                <a:cubicBezTo>
                  <a:pt x="4959103" y="-18601"/>
                  <a:pt x="5043174" y="9641"/>
                  <a:pt x="5298914" y="0"/>
                </a:cubicBezTo>
                <a:cubicBezTo>
                  <a:pt x="5554654" y="-9641"/>
                  <a:pt x="5536004" y="10718"/>
                  <a:pt x="5630519" y="0"/>
                </a:cubicBezTo>
                <a:cubicBezTo>
                  <a:pt x="5725034" y="-10718"/>
                  <a:pt x="6090355" y="38352"/>
                  <a:pt x="6422311" y="0"/>
                </a:cubicBezTo>
                <a:cubicBezTo>
                  <a:pt x="6754267" y="-38352"/>
                  <a:pt x="7062112" y="-44790"/>
                  <a:pt x="7329149" y="0"/>
                </a:cubicBezTo>
                <a:cubicBezTo>
                  <a:pt x="7596186" y="44790"/>
                  <a:pt x="7657484" y="18124"/>
                  <a:pt x="7890847" y="0"/>
                </a:cubicBezTo>
                <a:cubicBezTo>
                  <a:pt x="8124210" y="-18124"/>
                  <a:pt x="8336138" y="-36462"/>
                  <a:pt x="8682639" y="0"/>
                </a:cubicBezTo>
                <a:cubicBezTo>
                  <a:pt x="9029140" y="36462"/>
                  <a:pt x="9051721" y="-28082"/>
                  <a:pt x="9244338" y="0"/>
                </a:cubicBezTo>
                <a:cubicBezTo>
                  <a:pt x="9436955" y="28082"/>
                  <a:pt x="9771181" y="-6071"/>
                  <a:pt x="10036129" y="0"/>
                </a:cubicBezTo>
                <a:cubicBezTo>
                  <a:pt x="10301077" y="6071"/>
                  <a:pt x="10205407" y="-9909"/>
                  <a:pt x="10367734" y="0"/>
                </a:cubicBezTo>
                <a:cubicBezTo>
                  <a:pt x="10530061" y="9909"/>
                  <a:pt x="10947695" y="-13903"/>
                  <a:pt x="11504666" y="0"/>
                </a:cubicBezTo>
                <a:cubicBezTo>
                  <a:pt x="11514249" y="240201"/>
                  <a:pt x="11518425" y="400017"/>
                  <a:pt x="11504666" y="519840"/>
                </a:cubicBezTo>
                <a:cubicBezTo>
                  <a:pt x="11490907" y="639663"/>
                  <a:pt x="11524143" y="939088"/>
                  <a:pt x="11504666" y="1258560"/>
                </a:cubicBezTo>
                <a:cubicBezTo>
                  <a:pt x="11485189" y="1578032"/>
                  <a:pt x="11505323" y="1752437"/>
                  <a:pt x="11504666" y="1942560"/>
                </a:cubicBezTo>
                <a:cubicBezTo>
                  <a:pt x="11504009" y="2132683"/>
                  <a:pt x="11510699" y="2286804"/>
                  <a:pt x="11504666" y="2462400"/>
                </a:cubicBezTo>
                <a:cubicBezTo>
                  <a:pt x="11498633" y="2637996"/>
                  <a:pt x="11490907" y="2770544"/>
                  <a:pt x="11504666" y="3036961"/>
                </a:cubicBezTo>
                <a:cubicBezTo>
                  <a:pt x="11518425" y="3303378"/>
                  <a:pt x="11525607" y="3504244"/>
                  <a:pt x="11504666" y="3775681"/>
                </a:cubicBezTo>
                <a:cubicBezTo>
                  <a:pt x="11483725" y="4047118"/>
                  <a:pt x="11502094" y="4114575"/>
                  <a:pt x="11504666" y="4404961"/>
                </a:cubicBezTo>
                <a:cubicBezTo>
                  <a:pt x="11507238" y="4695347"/>
                  <a:pt x="11476789" y="5164000"/>
                  <a:pt x="11504666" y="5472001"/>
                </a:cubicBezTo>
                <a:cubicBezTo>
                  <a:pt x="11208689" y="5456565"/>
                  <a:pt x="10948488" y="5448411"/>
                  <a:pt x="10712874" y="5472001"/>
                </a:cubicBezTo>
                <a:cubicBezTo>
                  <a:pt x="10477260" y="5495591"/>
                  <a:pt x="10333810" y="5452541"/>
                  <a:pt x="10151176" y="5472001"/>
                </a:cubicBezTo>
                <a:cubicBezTo>
                  <a:pt x="9968542" y="5491461"/>
                  <a:pt x="9872092" y="5492604"/>
                  <a:pt x="9704524" y="5472001"/>
                </a:cubicBezTo>
                <a:cubicBezTo>
                  <a:pt x="9536956" y="5451398"/>
                  <a:pt x="9394388" y="5481358"/>
                  <a:pt x="9257872" y="5472001"/>
                </a:cubicBezTo>
                <a:cubicBezTo>
                  <a:pt x="9121356" y="5462644"/>
                  <a:pt x="8928947" y="5482264"/>
                  <a:pt x="8696174" y="5472001"/>
                </a:cubicBezTo>
                <a:cubicBezTo>
                  <a:pt x="8463401" y="5461738"/>
                  <a:pt x="8504257" y="5482896"/>
                  <a:pt x="8364569" y="5472001"/>
                </a:cubicBezTo>
                <a:cubicBezTo>
                  <a:pt x="8224882" y="5461106"/>
                  <a:pt x="7956061" y="5499131"/>
                  <a:pt x="7802871" y="5472001"/>
                </a:cubicBezTo>
                <a:cubicBezTo>
                  <a:pt x="7649681" y="5444871"/>
                  <a:pt x="7352852" y="5448749"/>
                  <a:pt x="7126125" y="5472001"/>
                </a:cubicBezTo>
                <a:cubicBezTo>
                  <a:pt x="6899398" y="5495253"/>
                  <a:pt x="6901475" y="5483973"/>
                  <a:pt x="6794520" y="5472001"/>
                </a:cubicBezTo>
                <a:cubicBezTo>
                  <a:pt x="6687566" y="5460029"/>
                  <a:pt x="6160501" y="5505962"/>
                  <a:pt x="5887682" y="5472001"/>
                </a:cubicBezTo>
                <a:cubicBezTo>
                  <a:pt x="5614863" y="5438040"/>
                  <a:pt x="5430044" y="5505577"/>
                  <a:pt x="4980844" y="5472001"/>
                </a:cubicBezTo>
                <a:cubicBezTo>
                  <a:pt x="4531644" y="5438425"/>
                  <a:pt x="4664509" y="5474551"/>
                  <a:pt x="4419145" y="5472001"/>
                </a:cubicBezTo>
                <a:cubicBezTo>
                  <a:pt x="4173781" y="5469451"/>
                  <a:pt x="4240246" y="5473253"/>
                  <a:pt x="4087540" y="5472001"/>
                </a:cubicBezTo>
                <a:cubicBezTo>
                  <a:pt x="3934835" y="5470749"/>
                  <a:pt x="3913712" y="5457797"/>
                  <a:pt x="3755935" y="5472001"/>
                </a:cubicBezTo>
                <a:cubicBezTo>
                  <a:pt x="3598158" y="5486205"/>
                  <a:pt x="3475415" y="5462906"/>
                  <a:pt x="3309283" y="5472001"/>
                </a:cubicBezTo>
                <a:cubicBezTo>
                  <a:pt x="3143151" y="5481096"/>
                  <a:pt x="2894504" y="5477901"/>
                  <a:pt x="2747585" y="5472001"/>
                </a:cubicBezTo>
                <a:cubicBezTo>
                  <a:pt x="2600666" y="5466101"/>
                  <a:pt x="2369922" y="5474350"/>
                  <a:pt x="2185887" y="5472001"/>
                </a:cubicBezTo>
                <a:cubicBezTo>
                  <a:pt x="2001852" y="5469652"/>
                  <a:pt x="1716535" y="5492606"/>
                  <a:pt x="1279048" y="5472001"/>
                </a:cubicBezTo>
                <a:cubicBezTo>
                  <a:pt x="841561" y="5451396"/>
                  <a:pt x="791792" y="5464698"/>
                  <a:pt x="602303" y="5472001"/>
                </a:cubicBezTo>
                <a:cubicBezTo>
                  <a:pt x="412815" y="5479304"/>
                  <a:pt x="144494" y="5459275"/>
                  <a:pt x="0" y="5472001"/>
                </a:cubicBezTo>
                <a:cubicBezTo>
                  <a:pt x="16941" y="5216079"/>
                  <a:pt x="-18386" y="5056322"/>
                  <a:pt x="0" y="4952161"/>
                </a:cubicBezTo>
                <a:cubicBezTo>
                  <a:pt x="18386" y="4848000"/>
                  <a:pt x="7491" y="4453017"/>
                  <a:pt x="0" y="4322881"/>
                </a:cubicBezTo>
                <a:cubicBezTo>
                  <a:pt x="-7491" y="4192745"/>
                  <a:pt x="19552" y="3860859"/>
                  <a:pt x="0" y="3638881"/>
                </a:cubicBezTo>
                <a:cubicBezTo>
                  <a:pt x="-19552" y="3416903"/>
                  <a:pt x="-17064" y="3208289"/>
                  <a:pt x="0" y="2954881"/>
                </a:cubicBezTo>
                <a:cubicBezTo>
                  <a:pt x="17064" y="2701473"/>
                  <a:pt x="-13771" y="2497368"/>
                  <a:pt x="0" y="2161440"/>
                </a:cubicBezTo>
                <a:cubicBezTo>
                  <a:pt x="13771" y="1825512"/>
                  <a:pt x="-794" y="1739609"/>
                  <a:pt x="0" y="1477440"/>
                </a:cubicBezTo>
                <a:cubicBezTo>
                  <a:pt x="794" y="1215271"/>
                  <a:pt x="-10714" y="1177592"/>
                  <a:pt x="0" y="902880"/>
                </a:cubicBezTo>
                <a:cubicBezTo>
                  <a:pt x="10714" y="628168"/>
                  <a:pt x="-19409" y="216283"/>
                  <a:pt x="0" y="0"/>
                </a:cubicBezTo>
                <a:close/>
              </a:path>
              <a:path w="11504666" h="5472001" stroke="0" extrusionOk="0">
                <a:moveTo>
                  <a:pt x="0" y="0"/>
                </a:moveTo>
                <a:cubicBezTo>
                  <a:pt x="160649" y="30353"/>
                  <a:pt x="483282" y="3615"/>
                  <a:pt x="676745" y="0"/>
                </a:cubicBezTo>
                <a:cubicBezTo>
                  <a:pt x="870208" y="-3615"/>
                  <a:pt x="942815" y="8614"/>
                  <a:pt x="1123397" y="0"/>
                </a:cubicBezTo>
                <a:cubicBezTo>
                  <a:pt x="1303979" y="-8614"/>
                  <a:pt x="1694218" y="-21593"/>
                  <a:pt x="2030235" y="0"/>
                </a:cubicBezTo>
                <a:cubicBezTo>
                  <a:pt x="2366252" y="21593"/>
                  <a:pt x="2392414" y="23742"/>
                  <a:pt x="2591934" y="0"/>
                </a:cubicBezTo>
                <a:cubicBezTo>
                  <a:pt x="2791454" y="-23742"/>
                  <a:pt x="2883114" y="13144"/>
                  <a:pt x="3153632" y="0"/>
                </a:cubicBezTo>
                <a:cubicBezTo>
                  <a:pt x="3424150" y="-13144"/>
                  <a:pt x="3722842" y="-13247"/>
                  <a:pt x="3945424" y="0"/>
                </a:cubicBezTo>
                <a:cubicBezTo>
                  <a:pt x="4168006" y="13247"/>
                  <a:pt x="4526647" y="34363"/>
                  <a:pt x="4737215" y="0"/>
                </a:cubicBezTo>
                <a:cubicBezTo>
                  <a:pt x="4947783" y="-34363"/>
                  <a:pt x="5059153" y="3110"/>
                  <a:pt x="5183867" y="0"/>
                </a:cubicBezTo>
                <a:cubicBezTo>
                  <a:pt x="5308581" y="-3110"/>
                  <a:pt x="5693852" y="-8664"/>
                  <a:pt x="6090706" y="0"/>
                </a:cubicBezTo>
                <a:cubicBezTo>
                  <a:pt x="6487560" y="8664"/>
                  <a:pt x="6665983" y="42085"/>
                  <a:pt x="6997544" y="0"/>
                </a:cubicBezTo>
                <a:cubicBezTo>
                  <a:pt x="7329105" y="-42085"/>
                  <a:pt x="7375562" y="-29744"/>
                  <a:pt x="7674289" y="0"/>
                </a:cubicBezTo>
                <a:cubicBezTo>
                  <a:pt x="7973016" y="29744"/>
                  <a:pt x="8182370" y="31684"/>
                  <a:pt x="8466081" y="0"/>
                </a:cubicBezTo>
                <a:cubicBezTo>
                  <a:pt x="8749792" y="-31684"/>
                  <a:pt x="8763069" y="-20983"/>
                  <a:pt x="9027779" y="0"/>
                </a:cubicBezTo>
                <a:cubicBezTo>
                  <a:pt x="9292489" y="20983"/>
                  <a:pt x="9734639" y="-5735"/>
                  <a:pt x="9934617" y="0"/>
                </a:cubicBezTo>
                <a:cubicBezTo>
                  <a:pt x="10134595" y="5735"/>
                  <a:pt x="10172241" y="-5734"/>
                  <a:pt x="10266223" y="0"/>
                </a:cubicBezTo>
                <a:cubicBezTo>
                  <a:pt x="10360205" y="5734"/>
                  <a:pt x="10916879" y="25667"/>
                  <a:pt x="11504666" y="0"/>
                </a:cubicBezTo>
                <a:cubicBezTo>
                  <a:pt x="11525602" y="159685"/>
                  <a:pt x="11485748" y="396219"/>
                  <a:pt x="11504666" y="574560"/>
                </a:cubicBezTo>
                <a:cubicBezTo>
                  <a:pt x="11523584" y="752901"/>
                  <a:pt x="11499408" y="964181"/>
                  <a:pt x="11504666" y="1149120"/>
                </a:cubicBezTo>
                <a:cubicBezTo>
                  <a:pt x="11509924" y="1334059"/>
                  <a:pt x="11492197" y="1520706"/>
                  <a:pt x="11504666" y="1833120"/>
                </a:cubicBezTo>
                <a:cubicBezTo>
                  <a:pt x="11517135" y="2145534"/>
                  <a:pt x="11489276" y="2270058"/>
                  <a:pt x="11504666" y="2462400"/>
                </a:cubicBezTo>
                <a:cubicBezTo>
                  <a:pt x="11520056" y="2654742"/>
                  <a:pt x="11526504" y="2961429"/>
                  <a:pt x="11504666" y="3091681"/>
                </a:cubicBezTo>
                <a:cubicBezTo>
                  <a:pt x="11482828" y="3221933"/>
                  <a:pt x="11529670" y="3439521"/>
                  <a:pt x="11504666" y="3666241"/>
                </a:cubicBezTo>
                <a:cubicBezTo>
                  <a:pt x="11479662" y="3892961"/>
                  <a:pt x="11507778" y="4017482"/>
                  <a:pt x="11504666" y="4295521"/>
                </a:cubicBezTo>
                <a:cubicBezTo>
                  <a:pt x="11501554" y="4573560"/>
                  <a:pt x="11514756" y="4692171"/>
                  <a:pt x="11504666" y="4870081"/>
                </a:cubicBezTo>
                <a:cubicBezTo>
                  <a:pt x="11494576" y="5047991"/>
                  <a:pt x="11485811" y="5198411"/>
                  <a:pt x="11504666" y="5472001"/>
                </a:cubicBezTo>
                <a:cubicBezTo>
                  <a:pt x="11142693" y="5509430"/>
                  <a:pt x="11019413" y="5513577"/>
                  <a:pt x="10597828" y="5472001"/>
                </a:cubicBezTo>
                <a:cubicBezTo>
                  <a:pt x="10176243" y="5430425"/>
                  <a:pt x="10357177" y="5476703"/>
                  <a:pt x="10151176" y="5472001"/>
                </a:cubicBezTo>
                <a:cubicBezTo>
                  <a:pt x="9945175" y="5467299"/>
                  <a:pt x="9719788" y="5478039"/>
                  <a:pt x="9589477" y="5472001"/>
                </a:cubicBezTo>
                <a:cubicBezTo>
                  <a:pt x="9459166" y="5465963"/>
                  <a:pt x="9240860" y="5466285"/>
                  <a:pt x="9027779" y="5472001"/>
                </a:cubicBezTo>
                <a:cubicBezTo>
                  <a:pt x="8814698" y="5477717"/>
                  <a:pt x="8505228" y="5449370"/>
                  <a:pt x="8351034" y="5472001"/>
                </a:cubicBezTo>
                <a:cubicBezTo>
                  <a:pt x="8196840" y="5494632"/>
                  <a:pt x="7764116" y="5485680"/>
                  <a:pt x="7444196" y="5472001"/>
                </a:cubicBezTo>
                <a:cubicBezTo>
                  <a:pt x="7124276" y="5458322"/>
                  <a:pt x="7255159" y="5460274"/>
                  <a:pt x="7112591" y="5472001"/>
                </a:cubicBezTo>
                <a:cubicBezTo>
                  <a:pt x="6970023" y="5483728"/>
                  <a:pt x="6859286" y="5482638"/>
                  <a:pt x="6780985" y="5472001"/>
                </a:cubicBezTo>
                <a:cubicBezTo>
                  <a:pt x="6702684" y="5461364"/>
                  <a:pt x="6531899" y="5471207"/>
                  <a:pt x="6449380" y="5472001"/>
                </a:cubicBezTo>
                <a:cubicBezTo>
                  <a:pt x="6366862" y="5472795"/>
                  <a:pt x="5895042" y="5509739"/>
                  <a:pt x="5657589" y="5472001"/>
                </a:cubicBezTo>
                <a:cubicBezTo>
                  <a:pt x="5420136" y="5434263"/>
                  <a:pt x="5090386" y="5510312"/>
                  <a:pt x="4750750" y="5472001"/>
                </a:cubicBezTo>
                <a:cubicBezTo>
                  <a:pt x="4411114" y="5433690"/>
                  <a:pt x="4358817" y="5461710"/>
                  <a:pt x="4189052" y="5472001"/>
                </a:cubicBezTo>
                <a:cubicBezTo>
                  <a:pt x="4019287" y="5482292"/>
                  <a:pt x="3826287" y="5488272"/>
                  <a:pt x="3512307" y="5472001"/>
                </a:cubicBezTo>
                <a:cubicBezTo>
                  <a:pt x="3198328" y="5455730"/>
                  <a:pt x="3001237" y="5438679"/>
                  <a:pt x="2720515" y="5472001"/>
                </a:cubicBezTo>
                <a:cubicBezTo>
                  <a:pt x="2439793" y="5505323"/>
                  <a:pt x="2549068" y="5486881"/>
                  <a:pt x="2388910" y="5472001"/>
                </a:cubicBezTo>
                <a:cubicBezTo>
                  <a:pt x="2228753" y="5457121"/>
                  <a:pt x="2017817" y="5457675"/>
                  <a:pt x="1712165" y="5472001"/>
                </a:cubicBezTo>
                <a:cubicBezTo>
                  <a:pt x="1406513" y="5486327"/>
                  <a:pt x="1477518" y="5477887"/>
                  <a:pt x="1380560" y="5472001"/>
                </a:cubicBezTo>
                <a:cubicBezTo>
                  <a:pt x="1283602" y="5466115"/>
                  <a:pt x="983611" y="5454508"/>
                  <a:pt x="703815" y="5472001"/>
                </a:cubicBezTo>
                <a:cubicBezTo>
                  <a:pt x="424019" y="5489494"/>
                  <a:pt x="350979" y="5488676"/>
                  <a:pt x="0" y="5472001"/>
                </a:cubicBezTo>
                <a:cubicBezTo>
                  <a:pt x="-2374" y="5171732"/>
                  <a:pt x="25924" y="5071928"/>
                  <a:pt x="0" y="4733281"/>
                </a:cubicBezTo>
                <a:cubicBezTo>
                  <a:pt x="-25924" y="4394634"/>
                  <a:pt x="-9715" y="4268750"/>
                  <a:pt x="0" y="4049281"/>
                </a:cubicBezTo>
                <a:cubicBezTo>
                  <a:pt x="9715" y="3829812"/>
                  <a:pt x="-13859" y="3594488"/>
                  <a:pt x="0" y="3474721"/>
                </a:cubicBezTo>
                <a:cubicBezTo>
                  <a:pt x="13859" y="3354954"/>
                  <a:pt x="-358" y="3165607"/>
                  <a:pt x="0" y="2954881"/>
                </a:cubicBezTo>
                <a:cubicBezTo>
                  <a:pt x="358" y="2744155"/>
                  <a:pt x="21452" y="2547976"/>
                  <a:pt x="0" y="2380320"/>
                </a:cubicBezTo>
                <a:cubicBezTo>
                  <a:pt x="-21452" y="2212664"/>
                  <a:pt x="2099" y="2032589"/>
                  <a:pt x="0" y="1751040"/>
                </a:cubicBezTo>
                <a:cubicBezTo>
                  <a:pt x="-2099" y="1469491"/>
                  <a:pt x="-3128" y="1385965"/>
                  <a:pt x="0" y="1121760"/>
                </a:cubicBezTo>
                <a:cubicBezTo>
                  <a:pt x="3128" y="857555"/>
                  <a:pt x="47310" y="439528"/>
                  <a:pt x="0" y="0"/>
                </a:cubicBez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60074009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40" name="Tableau 40">
            <a:extLst>
              <a:ext uri="{FF2B5EF4-FFF2-40B4-BE49-F238E27FC236}">
                <a16:creationId xmlns:a16="http://schemas.microsoft.com/office/drawing/2014/main" id="{262B5B96-AA6F-4231-8858-BA098479C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203173"/>
              </p:ext>
            </p:extLst>
          </p:nvPr>
        </p:nvGraphicFramePr>
        <p:xfrm>
          <a:off x="584457" y="1208710"/>
          <a:ext cx="11504667" cy="54720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8820800">
                  <a:extLst>
                    <a:ext uri="{9D8B030D-6E8A-4147-A177-3AD203B41FA5}">
                      <a16:colId xmlns:a16="http://schemas.microsoft.com/office/drawing/2014/main" val="1885160129"/>
                    </a:ext>
                  </a:extLst>
                </a:gridCol>
                <a:gridCol w="2683867">
                  <a:extLst>
                    <a:ext uri="{9D8B030D-6E8A-4147-A177-3AD203B41FA5}">
                      <a16:colId xmlns:a16="http://schemas.microsoft.com/office/drawing/2014/main" val="290132046"/>
                    </a:ext>
                  </a:extLst>
                </a:gridCol>
              </a:tblGrid>
              <a:tr h="684000">
                <a:tc>
                  <a:txBody>
                    <a:bodyPr/>
                    <a:lstStyle/>
                    <a:p>
                      <a:pPr algn="l"/>
                      <a:r>
                        <a:rPr lang="fr-FR" sz="1800" dirty="0"/>
                        <a:t>Stocker les données structurées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481508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l"/>
                      <a:r>
                        <a:rPr lang="fr-FR" sz="1800" dirty="0"/>
                        <a:t>Importer et transformer les données simplement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791556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l"/>
                      <a:r>
                        <a:rPr lang="fr-FR" sz="1800" dirty="0"/>
                        <a:t>Travailler sur des processus complexes et avec différents types de données métiers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71157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l"/>
                      <a:r>
                        <a:rPr lang="fr-FR" sz="1800" dirty="0"/>
                        <a:t>Applications multiplateformes sur des scénarios dit « à la carte 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231050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l"/>
                      <a:r>
                        <a:rPr lang="fr-FR" sz="1800" dirty="0"/>
                        <a:t>Utilisation des données et des processus par des personnes extérieurs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830404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l"/>
                      <a:r>
                        <a:rPr lang="fr-FR" sz="1800" dirty="0"/>
                        <a:t>Automatiser l’interaction de différents systèmes et/ou services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750654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l"/>
                      <a:r>
                        <a:rPr lang="fr-FR" sz="1800" dirty="0"/>
                        <a:t>Capacité à externaliser les calculs en mode </a:t>
                      </a:r>
                      <a:r>
                        <a:rPr lang="fr-FR" sz="1800" dirty="0" err="1"/>
                        <a:t>Serverless</a:t>
                      </a:r>
                      <a:endParaRPr lang="fr-F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646492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l"/>
                      <a:r>
                        <a:rPr lang="fr-FR" sz="1800" dirty="0"/>
                        <a:t>Analyser et visualiser des données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801858"/>
                  </a:ext>
                </a:extLst>
              </a:tr>
            </a:tbl>
          </a:graphicData>
        </a:graphic>
      </p:graphicFrame>
      <p:sp>
        <p:nvSpPr>
          <p:cNvPr id="9" name="Titre 8">
            <a:extLst>
              <a:ext uri="{FF2B5EF4-FFF2-40B4-BE49-F238E27FC236}">
                <a16:creationId xmlns:a16="http://schemas.microsoft.com/office/drawing/2014/main" id="{35FB11D7-6C04-4243-92C9-6A006CDA8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cap="small" dirty="0">
                <a:solidFill>
                  <a:schemeClr val="tx1">
                    <a:lumMod val="95000"/>
                    <a:lumOff val="5000"/>
                  </a:schemeClr>
                </a:solidFill>
              </a:rPr>
              <a:t>Rappel, la solution chez Microsoft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D2A34C35-4FEA-45B0-88FF-36F081ECA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9863368" y="2638609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58">
            <a:extLst>
              <a:ext uri="{FF2B5EF4-FFF2-40B4-BE49-F238E27FC236}">
                <a16:creationId xmlns:a16="http://schemas.microsoft.com/office/drawing/2014/main" id="{9DAC14F6-BB82-48B2-85BC-B4B9850A20A8}"/>
              </a:ext>
            </a:extLst>
          </p:cNvPr>
          <p:cNvSpPr txBox="1"/>
          <p:nvPr/>
        </p:nvSpPr>
        <p:spPr>
          <a:xfrm>
            <a:off x="10431766" y="2646999"/>
            <a:ext cx="1489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42774"/>
                </a:solidFill>
                <a:latin typeface="Calibri" panose="020F0502020204030204"/>
              </a:rPr>
              <a:t>Power Apps</a:t>
            </a:r>
          </a:p>
          <a:p>
            <a:r>
              <a:rPr lang="en-US" sz="1400" dirty="0">
                <a:solidFill>
                  <a:srgbClr val="742774"/>
                </a:solidFill>
                <a:latin typeface="Calibri" panose="020F0502020204030204"/>
              </a:rPr>
              <a:t>(Mode ERP)</a:t>
            </a:r>
          </a:p>
        </p:txBody>
      </p:sp>
      <p:sp>
        <p:nvSpPr>
          <p:cNvPr id="15" name="TextBox 148">
            <a:extLst>
              <a:ext uri="{FF2B5EF4-FFF2-40B4-BE49-F238E27FC236}">
                <a16:creationId xmlns:a16="http://schemas.microsoft.com/office/drawing/2014/main" id="{EB810B79-1F49-4CB0-8211-B5B89C8F13F1}"/>
              </a:ext>
            </a:extLst>
          </p:cNvPr>
          <p:cNvSpPr txBox="1"/>
          <p:nvPr/>
        </p:nvSpPr>
        <p:spPr>
          <a:xfrm>
            <a:off x="10431765" y="3346957"/>
            <a:ext cx="1332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42774"/>
                </a:solidFill>
                <a:latin typeface="Calibri" panose="020F0502020204030204"/>
              </a:rPr>
              <a:t>Power Apps</a:t>
            </a:r>
          </a:p>
          <a:p>
            <a:r>
              <a:rPr lang="en-US" sz="1400" dirty="0">
                <a:solidFill>
                  <a:srgbClr val="742774"/>
                </a:solidFill>
                <a:latin typeface="Calibri" panose="020F0502020204030204"/>
              </a:rPr>
              <a:t>(Mode Mobile)</a:t>
            </a: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46C54506-0E9A-4E15-A3DF-854A9F405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9863368" y="333856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rrow: Right 167">
            <a:extLst>
              <a:ext uri="{FF2B5EF4-FFF2-40B4-BE49-F238E27FC236}">
                <a16:creationId xmlns:a16="http://schemas.microsoft.com/office/drawing/2014/main" id="{636EB244-564B-49CB-A9F2-E81E3E231517}"/>
              </a:ext>
            </a:extLst>
          </p:cNvPr>
          <p:cNvSpPr/>
          <p:nvPr/>
        </p:nvSpPr>
        <p:spPr>
          <a:xfrm>
            <a:off x="9861398" y="2007968"/>
            <a:ext cx="1567532" cy="473078"/>
          </a:xfrm>
          <a:prstGeom prst="rightArrow">
            <a:avLst/>
          </a:prstGeom>
          <a:solidFill>
            <a:srgbClr val="4472C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Dataflow</a:t>
            </a:r>
          </a:p>
        </p:txBody>
      </p:sp>
      <p:sp>
        <p:nvSpPr>
          <p:cNvPr id="21" name="TextBox 138">
            <a:extLst>
              <a:ext uri="{FF2B5EF4-FFF2-40B4-BE49-F238E27FC236}">
                <a16:creationId xmlns:a16="http://schemas.microsoft.com/office/drawing/2014/main" id="{228A8C32-C14D-479A-9A82-83C3299956EA}"/>
              </a:ext>
            </a:extLst>
          </p:cNvPr>
          <p:cNvSpPr txBox="1"/>
          <p:nvPr/>
        </p:nvSpPr>
        <p:spPr>
          <a:xfrm>
            <a:off x="10431765" y="6180824"/>
            <a:ext cx="1332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D18A0E"/>
                </a:solidFill>
                <a:latin typeface="Calibri" panose="020F0502020204030204"/>
              </a:rPr>
              <a:t>Power Bi</a:t>
            </a:r>
          </a:p>
        </p:txBody>
      </p:sp>
      <p:pic>
        <p:nvPicPr>
          <p:cNvPr id="23" name="Picture 6">
            <a:extLst>
              <a:ext uri="{FF2B5EF4-FFF2-40B4-BE49-F238E27FC236}">
                <a16:creationId xmlns:a16="http://schemas.microsoft.com/office/drawing/2014/main" id="{35B4CF8F-E7E2-4A4C-8D1B-FEB21F6A7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9861398" y="6064712"/>
            <a:ext cx="54394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37">
            <a:extLst>
              <a:ext uri="{FF2B5EF4-FFF2-40B4-BE49-F238E27FC236}">
                <a16:creationId xmlns:a16="http://schemas.microsoft.com/office/drawing/2014/main" id="{8035F283-B874-4A8D-B4D1-30BA244C2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9863368" y="4012169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138">
            <a:extLst>
              <a:ext uri="{FF2B5EF4-FFF2-40B4-BE49-F238E27FC236}">
                <a16:creationId xmlns:a16="http://schemas.microsoft.com/office/drawing/2014/main" id="{67179514-1962-4DCF-BDF4-D5A6C419F930}"/>
              </a:ext>
            </a:extLst>
          </p:cNvPr>
          <p:cNvSpPr txBox="1"/>
          <p:nvPr/>
        </p:nvSpPr>
        <p:spPr>
          <a:xfrm>
            <a:off x="10431765" y="4020559"/>
            <a:ext cx="1332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42774"/>
                </a:solidFill>
                <a:latin typeface="Calibri" panose="020F0502020204030204"/>
              </a:rPr>
              <a:t>Power Apps</a:t>
            </a:r>
          </a:p>
          <a:p>
            <a:r>
              <a:rPr lang="en-US" sz="1400" dirty="0">
                <a:solidFill>
                  <a:srgbClr val="742774"/>
                </a:solidFill>
                <a:latin typeface="Calibri" panose="020F0502020204030204"/>
              </a:rPr>
              <a:t>(Mode Portal)</a:t>
            </a:r>
          </a:p>
        </p:txBody>
      </p:sp>
      <p:pic>
        <p:nvPicPr>
          <p:cNvPr id="29" name="Graphique 28">
            <a:extLst>
              <a:ext uri="{FF2B5EF4-FFF2-40B4-BE49-F238E27FC236}">
                <a16:creationId xmlns:a16="http://schemas.microsoft.com/office/drawing/2014/main" id="{BE3A498B-34C0-4AAD-9A25-DFE22EE827C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63368" y="4694451"/>
            <a:ext cx="540000" cy="540000"/>
          </a:xfrm>
          <a:prstGeom prst="rect">
            <a:avLst/>
          </a:prstGeom>
        </p:spPr>
      </p:pic>
      <p:sp>
        <p:nvSpPr>
          <p:cNvPr id="30" name="TextBox 138">
            <a:extLst>
              <a:ext uri="{FF2B5EF4-FFF2-40B4-BE49-F238E27FC236}">
                <a16:creationId xmlns:a16="http://schemas.microsoft.com/office/drawing/2014/main" id="{82421FCF-3265-4709-976F-6B9E4961A234}"/>
              </a:ext>
            </a:extLst>
          </p:cNvPr>
          <p:cNvSpPr txBox="1"/>
          <p:nvPr/>
        </p:nvSpPr>
        <p:spPr>
          <a:xfrm>
            <a:off x="10431765" y="4702841"/>
            <a:ext cx="1332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04ECE"/>
                </a:solidFill>
                <a:latin typeface="Calibri" panose="020F0502020204030204"/>
              </a:rPr>
              <a:t>Power Automate</a:t>
            </a:r>
          </a:p>
        </p:txBody>
      </p:sp>
      <p:pic>
        <p:nvPicPr>
          <p:cNvPr id="32" name="Picture 6">
            <a:extLst>
              <a:ext uri="{FF2B5EF4-FFF2-40B4-BE49-F238E27FC236}">
                <a16:creationId xmlns:a16="http://schemas.microsoft.com/office/drawing/2014/main" id="{42B0AE1D-F4C8-4302-B7A0-87CFDCCA8D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4734" y="5374623"/>
            <a:ext cx="537269" cy="540000"/>
          </a:xfrm>
          <a:prstGeom prst="rect">
            <a:avLst/>
          </a:prstGeom>
        </p:spPr>
      </p:pic>
      <p:sp>
        <p:nvSpPr>
          <p:cNvPr id="34" name="TextBox 138">
            <a:extLst>
              <a:ext uri="{FF2B5EF4-FFF2-40B4-BE49-F238E27FC236}">
                <a16:creationId xmlns:a16="http://schemas.microsoft.com/office/drawing/2014/main" id="{73AB2F2F-706E-4D26-AB19-95355AB3C10C}"/>
              </a:ext>
            </a:extLst>
          </p:cNvPr>
          <p:cNvSpPr txBox="1"/>
          <p:nvPr/>
        </p:nvSpPr>
        <p:spPr>
          <a:xfrm>
            <a:off x="10431765" y="5383013"/>
            <a:ext cx="1332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04ECE"/>
                </a:solidFill>
                <a:latin typeface="Calibri" panose="020F0502020204030204"/>
              </a:rPr>
              <a:t>Azure</a:t>
            </a:r>
          </a:p>
          <a:p>
            <a:r>
              <a:rPr lang="en-US" sz="1400" dirty="0">
                <a:solidFill>
                  <a:srgbClr val="104ECE"/>
                </a:solidFill>
                <a:latin typeface="Calibri" panose="020F0502020204030204"/>
              </a:rPr>
              <a:t>Function</a:t>
            </a:r>
          </a:p>
        </p:txBody>
      </p:sp>
      <p:pic>
        <p:nvPicPr>
          <p:cNvPr id="36" name="Graphic 1059">
            <a:extLst>
              <a:ext uri="{FF2B5EF4-FFF2-40B4-BE49-F238E27FC236}">
                <a16:creationId xmlns:a16="http://schemas.microsoft.com/office/drawing/2014/main" id="{71D49997-BC09-43A0-A571-FDE07AFA19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863368" y="1284225"/>
            <a:ext cx="540000" cy="540000"/>
          </a:xfrm>
          <a:prstGeom prst="rect">
            <a:avLst/>
          </a:prstGeom>
        </p:spPr>
      </p:pic>
      <p:sp>
        <p:nvSpPr>
          <p:cNvPr id="38" name="TextBox 170">
            <a:extLst>
              <a:ext uri="{FF2B5EF4-FFF2-40B4-BE49-F238E27FC236}">
                <a16:creationId xmlns:a16="http://schemas.microsoft.com/office/drawing/2014/main" id="{F066D44D-F023-4061-A3BA-E30B51752352}"/>
              </a:ext>
            </a:extLst>
          </p:cNvPr>
          <p:cNvSpPr txBox="1"/>
          <p:nvPr/>
        </p:nvSpPr>
        <p:spPr>
          <a:xfrm>
            <a:off x="10431766" y="1410497"/>
            <a:ext cx="1489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  <a:latin typeface="Calibri" panose="020F0502020204030204"/>
              </a:rPr>
              <a:t>Dataverse</a:t>
            </a:r>
          </a:p>
        </p:txBody>
      </p:sp>
    </p:spTree>
    <p:extLst>
      <p:ext uri="{BB962C8B-B14F-4D97-AF65-F5344CB8AC3E}">
        <p14:creationId xmlns:p14="http://schemas.microsoft.com/office/powerpoint/2010/main" val="276583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EA54E635-6503-418F-BDDD-0C314CFC8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Le plus de la plateforme que l’on oublie</a:t>
            </a:r>
          </a:p>
        </p:txBody>
      </p:sp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8AE0ADBC-33D4-4559-93EB-431A0C5437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4149964"/>
              </p:ext>
            </p:extLst>
          </p:nvPr>
        </p:nvGraphicFramePr>
        <p:xfrm>
          <a:off x="2314575" y="1423988"/>
          <a:ext cx="9096375" cy="475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4718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5708282-9F13-4EF1-A9A7-414C3CE57103}"/>
              </a:ext>
            </a:extLst>
          </p:cNvPr>
          <p:cNvSpPr/>
          <p:nvPr/>
        </p:nvSpPr>
        <p:spPr>
          <a:xfrm>
            <a:off x="584457" y="1192085"/>
            <a:ext cx="10765333" cy="5488626"/>
          </a:xfrm>
          <a:custGeom>
            <a:avLst/>
            <a:gdLst>
              <a:gd name="connsiteX0" fmla="*/ 0 w 10765333"/>
              <a:gd name="connsiteY0" fmla="*/ 0 h 5488626"/>
              <a:gd name="connsiteX1" fmla="*/ 565180 w 10765333"/>
              <a:gd name="connsiteY1" fmla="*/ 0 h 5488626"/>
              <a:gd name="connsiteX2" fmla="*/ 915053 w 10765333"/>
              <a:gd name="connsiteY2" fmla="*/ 0 h 5488626"/>
              <a:gd name="connsiteX3" fmla="*/ 1372580 w 10765333"/>
              <a:gd name="connsiteY3" fmla="*/ 0 h 5488626"/>
              <a:gd name="connsiteX4" fmla="*/ 2045413 w 10765333"/>
              <a:gd name="connsiteY4" fmla="*/ 0 h 5488626"/>
              <a:gd name="connsiteX5" fmla="*/ 2825900 w 10765333"/>
              <a:gd name="connsiteY5" fmla="*/ 0 h 5488626"/>
              <a:gd name="connsiteX6" fmla="*/ 3283427 w 10765333"/>
              <a:gd name="connsiteY6" fmla="*/ 0 h 5488626"/>
              <a:gd name="connsiteX7" fmla="*/ 3848607 w 10765333"/>
              <a:gd name="connsiteY7" fmla="*/ 0 h 5488626"/>
              <a:gd name="connsiteX8" fmla="*/ 4629093 w 10765333"/>
              <a:gd name="connsiteY8" fmla="*/ 0 h 5488626"/>
              <a:gd name="connsiteX9" fmla="*/ 5194273 w 10765333"/>
              <a:gd name="connsiteY9" fmla="*/ 0 h 5488626"/>
              <a:gd name="connsiteX10" fmla="*/ 5759453 w 10765333"/>
              <a:gd name="connsiteY10" fmla="*/ 0 h 5488626"/>
              <a:gd name="connsiteX11" fmla="*/ 6109326 w 10765333"/>
              <a:gd name="connsiteY11" fmla="*/ 0 h 5488626"/>
              <a:gd name="connsiteX12" fmla="*/ 6889813 w 10765333"/>
              <a:gd name="connsiteY12" fmla="*/ 0 h 5488626"/>
              <a:gd name="connsiteX13" fmla="*/ 7777953 w 10765333"/>
              <a:gd name="connsiteY13" fmla="*/ 0 h 5488626"/>
              <a:gd name="connsiteX14" fmla="*/ 8343133 w 10765333"/>
              <a:gd name="connsiteY14" fmla="*/ 0 h 5488626"/>
              <a:gd name="connsiteX15" fmla="*/ 9123620 w 10765333"/>
              <a:gd name="connsiteY15" fmla="*/ 0 h 5488626"/>
              <a:gd name="connsiteX16" fmla="*/ 9688800 w 10765333"/>
              <a:gd name="connsiteY16" fmla="*/ 0 h 5488626"/>
              <a:gd name="connsiteX17" fmla="*/ 10765333 w 10765333"/>
              <a:gd name="connsiteY17" fmla="*/ 0 h 5488626"/>
              <a:gd name="connsiteX18" fmla="*/ 10765333 w 10765333"/>
              <a:gd name="connsiteY18" fmla="*/ 521419 h 5488626"/>
              <a:gd name="connsiteX19" fmla="*/ 10765333 w 10765333"/>
              <a:gd name="connsiteY19" fmla="*/ 1262384 h 5488626"/>
              <a:gd name="connsiteX20" fmla="*/ 10765333 w 10765333"/>
              <a:gd name="connsiteY20" fmla="*/ 2058235 h 5488626"/>
              <a:gd name="connsiteX21" fmla="*/ 10765333 w 10765333"/>
              <a:gd name="connsiteY21" fmla="*/ 2799199 h 5488626"/>
              <a:gd name="connsiteX22" fmla="*/ 10765333 w 10765333"/>
              <a:gd name="connsiteY22" fmla="*/ 3485278 h 5488626"/>
              <a:gd name="connsiteX23" fmla="*/ 10765333 w 10765333"/>
              <a:gd name="connsiteY23" fmla="*/ 4006697 h 5488626"/>
              <a:gd name="connsiteX24" fmla="*/ 10765333 w 10765333"/>
              <a:gd name="connsiteY24" fmla="*/ 4583003 h 5488626"/>
              <a:gd name="connsiteX25" fmla="*/ 10765333 w 10765333"/>
              <a:gd name="connsiteY25" fmla="*/ 5488626 h 5488626"/>
              <a:gd name="connsiteX26" fmla="*/ 10200153 w 10765333"/>
              <a:gd name="connsiteY26" fmla="*/ 5488626 h 5488626"/>
              <a:gd name="connsiteX27" fmla="*/ 9742626 w 10765333"/>
              <a:gd name="connsiteY27" fmla="*/ 5488626 h 5488626"/>
              <a:gd name="connsiteX28" fmla="*/ 9177446 w 10765333"/>
              <a:gd name="connsiteY28" fmla="*/ 5488626 h 5488626"/>
              <a:gd name="connsiteX29" fmla="*/ 8612266 w 10765333"/>
              <a:gd name="connsiteY29" fmla="*/ 5488626 h 5488626"/>
              <a:gd name="connsiteX30" fmla="*/ 8154740 w 10765333"/>
              <a:gd name="connsiteY30" fmla="*/ 5488626 h 5488626"/>
              <a:gd name="connsiteX31" fmla="*/ 7697213 w 10765333"/>
              <a:gd name="connsiteY31" fmla="*/ 5488626 h 5488626"/>
              <a:gd name="connsiteX32" fmla="*/ 7132033 w 10765333"/>
              <a:gd name="connsiteY32" fmla="*/ 5488626 h 5488626"/>
              <a:gd name="connsiteX33" fmla="*/ 6782160 w 10765333"/>
              <a:gd name="connsiteY33" fmla="*/ 5488626 h 5488626"/>
              <a:gd name="connsiteX34" fmla="*/ 6216980 w 10765333"/>
              <a:gd name="connsiteY34" fmla="*/ 5488626 h 5488626"/>
              <a:gd name="connsiteX35" fmla="*/ 5544146 w 10765333"/>
              <a:gd name="connsiteY35" fmla="*/ 5488626 h 5488626"/>
              <a:gd name="connsiteX36" fmla="*/ 5194273 w 10765333"/>
              <a:gd name="connsiteY36" fmla="*/ 5488626 h 5488626"/>
              <a:gd name="connsiteX37" fmla="*/ 4306133 w 10765333"/>
              <a:gd name="connsiteY37" fmla="*/ 5488626 h 5488626"/>
              <a:gd name="connsiteX38" fmla="*/ 3417993 w 10765333"/>
              <a:gd name="connsiteY38" fmla="*/ 5488626 h 5488626"/>
              <a:gd name="connsiteX39" fmla="*/ 2852813 w 10765333"/>
              <a:gd name="connsiteY39" fmla="*/ 5488626 h 5488626"/>
              <a:gd name="connsiteX40" fmla="*/ 2502940 w 10765333"/>
              <a:gd name="connsiteY40" fmla="*/ 5488626 h 5488626"/>
              <a:gd name="connsiteX41" fmla="*/ 2153067 w 10765333"/>
              <a:gd name="connsiteY41" fmla="*/ 5488626 h 5488626"/>
              <a:gd name="connsiteX42" fmla="*/ 1695540 w 10765333"/>
              <a:gd name="connsiteY42" fmla="*/ 5488626 h 5488626"/>
              <a:gd name="connsiteX43" fmla="*/ 1130360 w 10765333"/>
              <a:gd name="connsiteY43" fmla="*/ 5488626 h 5488626"/>
              <a:gd name="connsiteX44" fmla="*/ 0 w 10765333"/>
              <a:gd name="connsiteY44" fmla="*/ 5488626 h 5488626"/>
              <a:gd name="connsiteX45" fmla="*/ 0 w 10765333"/>
              <a:gd name="connsiteY45" fmla="*/ 4692775 h 5488626"/>
              <a:gd name="connsiteX46" fmla="*/ 0 w 10765333"/>
              <a:gd name="connsiteY46" fmla="*/ 4171356 h 5488626"/>
              <a:gd name="connsiteX47" fmla="*/ 0 w 10765333"/>
              <a:gd name="connsiteY47" fmla="*/ 3430391 h 5488626"/>
              <a:gd name="connsiteX48" fmla="*/ 0 w 10765333"/>
              <a:gd name="connsiteY48" fmla="*/ 2744313 h 5488626"/>
              <a:gd name="connsiteX49" fmla="*/ 0 w 10765333"/>
              <a:gd name="connsiteY49" fmla="*/ 2113121 h 5488626"/>
              <a:gd name="connsiteX50" fmla="*/ 0 w 10765333"/>
              <a:gd name="connsiteY50" fmla="*/ 1427043 h 5488626"/>
              <a:gd name="connsiteX51" fmla="*/ 0 w 10765333"/>
              <a:gd name="connsiteY51" fmla="*/ 740965 h 5488626"/>
              <a:gd name="connsiteX52" fmla="*/ 0 w 10765333"/>
              <a:gd name="connsiteY52" fmla="*/ 0 h 5488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0765333" h="5488626" fill="none" extrusionOk="0">
                <a:moveTo>
                  <a:pt x="0" y="0"/>
                </a:moveTo>
                <a:cubicBezTo>
                  <a:pt x="140791" y="-10973"/>
                  <a:pt x="448831" y="13026"/>
                  <a:pt x="565180" y="0"/>
                </a:cubicBezTo>
                <a:cubicBezTo>
                  <a:pt x="681529" y="-13026"/>
                  <a:pt x="812386" y="-10435"/>
                  <a:pt x="915053" y="0"/>
                </a:cubicBezTo>
                <a:cubicBezTo>
                  <a:pt x="1017720" y="10435"/>
                  <a:pt x="1220843" y="-13423"/>
                  <a:pt x="1372580" y="0"/>
                </a:cubicBezTo>
                <a:cubicBezTo>
                  <a:pt x="1524317" y="13423"/>
                  <a:pt x="1907420" y="21336"/>
                  <a:pt x="2045413" y="0"/>
                </a:cubicBezTo>
                <a:cubicBezTo>
                  <a:pt x="2183406" y="-21336"/>
                  <a:pt x="2597965" y="-7612"/>
                  <a:pt x="2825900" y="0"/>
                </a:cubicBezTo>
                <a:cubicBezTo>
                  <a:pt x="3053835" y="7612"/>
                  <a:pt x="3170127" y="-8443"/>
                  <a:pt x="3283427" y="0"/>
                </a:cubicBezTo>
                <a:cubicBezTo>
                  <a:pt x="3396727" y="8443"/>
                  <a:pt x="3594095" y="27638"/>
                  <a:pt x="3848607" y="0"/>
                </a:cubicBezTo>
                <a:cubicBezTo>
                  <a:pt x="4103119" y="-27638"/>
                  <a:pt x="4270233" y="38248"/>
                  <a:pt x="4629093" y="0"/>
                </a:cubicBezTo>
                <a:cubicBezTo>
                  <a:pt x="4987953" y="-38248"/>
                  <a:pt x="5017531" y="27662"/>
                  <a:pt x="5194273" y="0"/>
                </a:cubicBezTo>
                <a:cubicBezTo>
                  <a:pt x="5371015" y="-27662"/>
                  <a:pt x="5629544" y="14329"/>
                  <a:pt x="5759453" y="0"/>
                </a:cubicBezTo>
                <a:cubicBezTo>
                  <a:pt x="5889362" y="-14329"/>
                  <a:pt x="5945145" y="1395"/>
                  <a:pt x="6109326" y="0"/>
                </a:cubicBezTo>
                <a:cubicBezTo>
                  <a:pt x="6273507" y="-1395"/>
                  <a:pt x="6672860" y="26674"/>
                  <a:pt x="6889813" y="0"/>
                </a:cubicBezTo>
                <a:cubicBezTo>
                  <a:pt x="7106766" y="-26674"/>
                  <a:pt x="7523584" y="-27015"/>
                  <a:pt x="7777953" y="0"/>
                </a:cubicBezTo>
                <a:cubicBezTo>
                  <a:pt x="8032322" y="27015"/>
                  <a:pt x="8204891" y="11286"/>
                  <a:pt x="8343133" y="0"/>
                </a:cubicBezTo>
                <a:cubicBezTo>
                  <a:pt x="8481375" y="-11286"/>
                  <a:pt x="8927589" y="4869"/>
                  <a:pt x="9123620" y="0"/>
                </a:cubicBezTo>
                <a:cubicBezTo>
                  <a:pt x="9319651" y="-4869"/>
                  <a:pt x="9446999" y="-835"/>
                  <a:pt x="9688800" y="0"/>
                </a:cubicBezTo>
                <a:cubicBezTo>
                  <a:pt x="9930601" y="835"/>
                  <a:pt x="10366139" y="-872"/>
                  <a:pt x="10765333" y="0"/>
                </a:cubicBezTo>
                <a:cubicBezTo>
                  <a:pt x="10774960" y="164340"/>
                  <a:pt x="10748711" y="305553"/>
                  <a:pt x="10765333" y="521419"/>
                </a:cubicBezTo>
                <a:cubicBezTo>
                  <a:pt x="10781955" y="737285"/>
                  <a:pt x="10784149" y="939421"/>
                  <a:pt x="10765333" y="1262384"/>
                </a:cubicBezTo>
                <a:cubicBezTo>
                  <a:pt x="10746517" y="1585347"/>
                  <a:pt x="10729973" y="1851242"/>
                  <a:pt x="10765333" y="2058235"/>
                </a:cubicBezTo>
                <a:cubicBezTo>
                  <a:pt x="10800693" y="2265228"/>
                  <a:pt x="10786368" y="2604089"/>
                  <a:pt x="10765333" y="2799199"/>
                </a:cubicBezTo>
                <a:cubicBezTo>
                  <a:pt x="10744298" y="2994309"/>
                  <a:pt x="10788872" y="3228040"/>
                  <a:pt x="10765333" y="3485278"/>
                </a:cubicBezTo>
                <a:cubicBezTo>
                  <a:pt x="10741794" y="3742516"/>
                  <a:pt x="10749153" y="3769646"/>
                  <a:pt x="10765333" y="4006697"/>
                </a:cubicBezTo>
                <a:cubicBezTo>
                  <a:pt x="10781513" y="4243748"/>
                  <a:pt x="10779867" y="4348972"/>
                  <a:pt x="10765333" y="4583003"/>
                </a:cubicBezTo>
                <a:cubicBezTo>
                  <a:pt x="10750799" y="4817034"/>
                  <a:pt x="10784710" y="5297667"/>
                  <a:pt x="10765333" y="5488626"/>
                </a:cubicBezTo>
                <a:cubicBezTo>
                  <a:pt x="10575553" y="5473695"/>
                  <a:pt x="10342770" y="5480946"/>
                  <a:pt x="10200153" y="5488626"/>
                </a:cubicBezTo>
                <a:cubicBezTo>
                  <a:pt x="10057536" y="5496306"/>
                  <a:pt x="9880304" y="5506352"/>
                  <a:pt x="9742626" y="5488626"/>
                </a:cubicBezTo>
                <a:cubicBezTo>
                  <a:pt x="9604948" y="5470900"/>
                  <a:pt x="9356135" y="5488785"/>
                  <a:pt x="9177446" y="5488626"/>
                </a:cubicBezTo>
                <a:cubicBezTo>
                  <a:pt x="8998757" y="5488467"/>
                  <a:pt x="8838538" y="5486674"/>
                  <a:pt x="8612266" y="5488626"/>
                </a:cubicBezTo>
                <a:cubicBezTo>
                  <a:pt x="8385994" y="5490578"/>
                  <a:pt x="8362130" y="5478509"/>
                  <a:pt x="8154740" y="5488626"/>
                </a:cubicBezTo>
                <a:cubicBezTo>
                  <a:pt x="7947350" y="5498743"/>
                  <a:pt x="7865128" y="5509605"/>
                  <a:pt x="7697213" y="5488626"/>
                </a:cubicBezTo>
                <a:cubicBezTo>
                  <a:pt x="7529298" y="5467647"/>
                  <a:pt x="7393823" y="5465231"/>
                  <a:pt x="7132033" y="5488626"/>
                </a:cubicBezTo>
                <a:cubicBezTo>
                  <a:pt x="6870243" y="5512021"/>
                  <a:pt x="6932656" y="5494234"/>
                  <a:pt x="6782160" y="5488626"/>
                </a:cubicBezTo>
                <a:cubicBezTo>
                  <a:pt x="6631664" y="5483018"/>
                  <a:pt x="6473574" y="5510485"/>
                  <a:pt x="6216980" y="5488626"/>
                </a:cubicBezTo>
                <a:cubicBezTo>
                  <a:pt x="5960386" y="5466767"/>
                  <a:pt x="5768837" y="5484172"/>
                  <a:pt x="5544146" y="5488626"/>
                </a:cubicBezTo>
                <a:cubicBezTo>
                  <a:pt x="5319455" y="5493080"/>
                  <a:pt x="5276873" y="5475100"/>
                  <a:pt x="5194273" y="5488626"/>
                </a:cubicBezTo>
                <a:cubicBezTo>
                  <a:pt x="5111673" y="5502152"/>
                  <a:pt x="4515561" y="5504638"/>
                  <a:pt x="4306133" y="5488626"/>
                </a:cubicBezTo>
                <a:cubicBezTo>
                  <a:pt x="4096705" y="5472614"/>
                  <a:pt x="3765131" y="5500498"/>
                  <a:pt x="3417993" y="5488626"/>
                </a:cubicBezTo>
                <a:cubicBezTo>
                  <a:pt x="3070855" y="5476754"/>
                  <a:pt x="3011636" y="5479747"/>
                  <a:pt x="2852813" y="5488626"/>
                </a:cubicBezTo>
                <a:cubicBezTo>
                  <a:pt x="2693990" y="5497505"/>
                  <a:pt x="2673787" y="5502223"/>
                  <a:pt x="2502940" y="5488626"/>
                </a:cubicBezTo>
                <a:cubicBezTo>
                  <a:pt x="2332093" y="5475029"/>
                  <a:pt x="2262913" y="5480526"/>
                  <a:pt x="2153067" y="5488626"/>
                </a:cubicBezTo>
                <a:cubicBezTo>
                  <a:pt x="2043221" y="5496726"/>
                  <a:pt x="1899856" y="5473379"/>
                  <a:pt x="1695540" y="5488626"/>
                </a:cubicBezTo>
                <a:cubicBezTo>
                  <a:pt x="1491224" y="5503873"/>
                  <a:pt x="1253464" y="5488810"/>
                  <a:pt x="1130360" y="5488626"/>
                </a:cubicBezTo>
                <a:cubicBezTo>
                  <a:pt x="1007256" y="5488442"/>
                  <a:pt x="402618" y="5534566"/>
                  <a:pt x="0" y="5488626"/>
                </a:cubicBezTo>
                <a:cubicBezTo>
                  <a:pt x="8158" y="5115820"/>
                  <a:pt x="-23067" y="4853034"/>
                  <a:pt x="0" y="4692775"/>
                </a:cubicBezTo>
                <a:cubicBezTo>
                  <a:pt x="23067" y="4532516"/>
                  <a:pt x="-1536" y="4310258"/>
                  <a:pt x="0" y="4171356"/>
                </a:cubicBezTo>
                <a:cubicBezTo>
                  <a:pt x="1536" y="4032454"/>
                  <a:pt x="35205" y="3620054"/>
                  <a:pt x="0" y="3430391"/>
                </a:cubicBezTo>
                <a:cubicBezTo>
                  <a:pt x="-35205" y="3240729"/>
                  <a:pt x="-23212" y="3048102"/>
                  <a:pt x="0" y="2744313"/>
                </a:cubicBezTo>
                <a:cubicBezTo>
                  <a:pt x="23212" y="2440524"/>
                  <a:pt x="-11349" y="2381621"/>
                  <a:pt x="0" y="2113121"/>
                </a:cubicBezTo>
                <a:cubicBezTo>
                  <a:pt x="11349" y="1844621"/>
                  <a:pt x="15958" y="1668352"/>
                  <a:pt x="0" y="1427043"/>
                </a:cubicBezTo>
                <a:cubicBezTo>
                  <a:pt x="-15958" y="1185734"/>
                  <a:pt x="-13882" y="946877"/>
                  <a:pt x="0" y="740965"/>
                </a:cubicBezTo>
                <a:cubicBezTo>
                  <a:pt x="13882" y="535053"/>
                  <a:pt x="18534" y="358613"/>
                  <a:pt x="0" y="0"/>
                </a:cubicBezTo>
                <a:close/>
              </a:path>
              <a:path w="10765333" h="5488626" stroke="0" extrusionOk="0">
                <a:moveTo>
                  <a:pt x="0" y="0"/>
                </a:moveTo>
                <a:cubicBezTo>
                  <a:pt x="273813" y="-22944"/>
                  <a:pt x="396118" y="28632"/>
                  <a:pt x="672833" y="0"/>
                </a:cubicBezTo>
                <a:cubicBezTo>
                  <a:pt x="949548" y="-28632"/>
                  <a:pt x="948599" y="20700"/>
                  <a:pt x="1130360" y="0"/>
                </a:cubicBezTo>
                <a:cubicBezTo>
                  <a:pt x="1312121" y="-20700"/>
                  <a:pt x="1611290" y="-26991"/>
                  <a:pt x="2018500" y="0"/>
                </a:cubicBezTo>
                <a:cubicBezTo>
                  <a:pt x="2425710" y="26991"/>
                  <a:pt x="2402718" y="2329"/>
                  <a:pt x="2583680" y="0"/>
                </a:cubicBezTo>
                <a:cubicBezTo>
                  <a:pt x="2764642" y="-2329"/>
                  <a:pt x="2928551" y="-21966"/>
                  <a:pt x="3148860" y="0"/>
                </a:cubicBezTo>
                <a:cubicBezTo>
                  <a:pt x="3369169" y="21966"/>
                  <a:pt x="3631279" y="-13447"/>
                  <a:pt x="3929347" y="0"/>
                </a:cubicBezTo>
                <a:cubicBezTo>
                  <a:pt x="4227415" y="13447"/>
                  <a:pt x="4366338" y="-32425"/>
                  <a:pt x="4709833" y="0"/>
                </a:cubicBezTo>
                <a:cubicBezTo>
                  <a:pt x="5053328" y="32425"/>
                  <a:pt x="4970363" y="-15351"/>
                  <a:pt x="5167360" y="0"/>
                </a:cubicBezTo>
                <a:cubicBezTo>
                  <a:pt x="5364357" y="15351"/>
                  <a:pt x="5865222" y="7490"/>
                  <a:pt x="6055500" y="0"/>
                </a:cubicBezTo>
                <a:cubicBezTo>
                  <a:pt x="6245778" y="-7490"/>
                  <a:pt x="6600012" y="-32751"/>
                  <a:pt x="6943640" y="0"/>
                </a:cubicBezTo>
                <a:cubicBezTo>
                  <a:pt x="7287268" y="32751"/>
                  <a:pt x="7347043" y="26718"/>
                  <a:pt x="7616473" y="0"/>
                </a:cubicBezTo>
                <a:cubicBezTo>
                  <a:pt x="7885903" y="-26718"/>
                  <a:pt x="8134092" y="33075"/>
                  <a:pt x="8396960" y="0"/>
                </a:cubicBezTo>
                <a:cubicBezTo>
                  <a:pt x="8659828" y="-33075"/>
                  <a:pt x="8738235" y="-5024"/>
                  <a:pt x="8962140" y="0"/>
                </a:cubicBezTo>
                <a:cubicBezTo>
                  <a:pt x="9186045" y="5024"/>
                  <a:pt x="9578724" y="22094"/>
                  <a:pt x="9850280" y="0"/>
                </a:cubicBezTo>
                <a:cubicBezTo>
                  <a:pt x="10121836" y="-22094"/>
                  <a:pt x="10423405" y="-4860"/>
                  <a:pt x="10765333" y="0"/>
                </a:cubicBezTo>
                <a:cubicBezTo>
                  <a:pt x="10751697" y="182320"/>
                  <a:pt x="10773000" y="443019"/>
                  <a:pt x="10765333" y="686078"/>
                </a:cubicBezTo>
                <a:cubicBezTo>
                  <a:pt x="10757666" y="929137"/>
                  <a:pt x="10800428" y="1193288"/>
                  <a:pt x="10765333" y="1427043"/>
                </a:cubicBezTo>
                <a:cubicBezTo>
                  <a:pt x="10730238" y="1660798"/>
                  <a:pt x="10767466" y="1854425"/>
                  <a:pt x="10765333" y="2003348"/>
                </a:cubicBezTo>
                <a:cubicBezTo>
                  <a:pt x="10763200" y="2152271"/>
                  <a:pt x="10731711" y="2445234"/>
                  <a:pt x="10765333" y="2689427"/>
                </a:cubicBezTo>
                <a:cubicBezTo>
                  <a:pt x="10798955" y="2933620"/>
                  <a:pt x="10781734" y="3129730"/>
                  <a:pt x="10765333" y="3320619"/>
                </a:cubicBezTo>
                <a:cubicBezTo>
                  <a:pt x="10748932" y="3511508"/>
                  <a:pt x="10757130" y="3696885"/>
                  <a:pt x="10765333" y="3951811"/>
                </a:cubicBezTo>
                <a:cubicBezTo>
                  <a:pt x="10773536" y="4206737"/>
                  <a:pt x="10772584" y="4275058"/>
                  <a:pt x="10765333" y="4528116"/>
                </a:cubicBezTo>
                <a:cubicBezTo>
                  <a:pt x="10758082" y="4781175"/>
                  <a:pt x="10771066" y="5163603"/>
                  <a:pt x="10765333" y="5488626"/>
                </a:cubicBezTo>
                <a:cubicBezTo>
                  <a:pt x="10638360" y="5494215"/>
                  <a:pt x="10510083" y="5490268"/>
                  <a:pt x="10307806" y="5488626"/>
                </a:cubicBezTo>
                <a:cubicBezTo>
                  <a:pt x="10105529" y="5486984"/>
                  <a:pt x="9911694" y="5498871"/>
                  <a:pt x="9634973" y="5488626"/>
                </a:cubicBezTo>
                <a:cubicBezTo>
                  <a:pt x="9358252" y="5478381"/>
                  <a:pt x="9248597" y="5470937"/>
                  <a:pt x="9069793" y="5488626"/>
                </a:cubicBezTo>
                <a:cubicBezTo>
                  <a:pt x="8890989" y="5506315"/>
                  <a:pt x="8768403" y="5495070"/>
                  <a:pt x="8612266" y="5488626"/>
                </a:cubicBezTo>
                <a:cubicBezTo>
                  <a:pt x="8456129" y="5482182"/>
                  <a:pt x="8240263" y="5500478"/>
                  <a:pt x="8047086" y="5488626"/>
                </a:cubicBezTo>
                <a:cubicBezTo>
                  <a:pt x="7853909" y="5476774"/>
                  <a:pt x="7708557" y="5507375"/>
                  <a:pt x="7481906" y="5488626"/>
                </a:cubicBezTo>
                <a:cubicBezTo>
                  <a:pt x="7255255" y="5469877"/>
                  <a:pt x="6976402" y="5511458"/>
                  <a:pt x="6809073" y="5488626"/>
                </a:cubicBezTo>
                <a:cubicBezTo>
                  <a:pt x="6641744" y="5465794"/>
                  <a:pt x="6175004" y="5448134"/>
                  <a:pt x="5920933" y="5488626"/>
                </a:cubicBezTo>
                <a:cubicBezTo>
                  <a:pt x="5666862" y="5529118"/>
                  <a:pt x="5719038" y="5473939"/>
                  <a:pt x="5571060" y="5488626"/>
                </a:cubicBezTo>
                <a:cubicBezTo>
                  <a:pt x="5423082" y="5503313"/>
                  <a:pt x="5393436" y="5476720"/>
                  <a:pt x="5221187" y="5488626"/>
                </a:cubicBezTo>
                <a:cubicBezTo>
                  <a:pt x="5048938" y="5500532"/>
                  <a:pt x="5021527" y="5505269"/>
                  <a:pt x="4871313" y="5488626"/>
                </a:cubicBezTo>
                <a:cubicBezTo>
                  <a:pt x="4721099" y="5471983"/>
                  <a:pt x="4387335" y="5525127"/>
                  <a:pt x="4090827" y="5488626"/>
                </a:cubicBezTo>
                <a:cubicBezTo>
                  <a:pt x="3794319" y="5452125"/>
                  <a:pt x="3426017" y="5479269"/>
                  <a:pt x="3202687" y="5488626"/>
                </a:cubicBezTo>
                <a:cubicBezTo>
                  <a:pt x="2979357" y="5497983"/>
                  <a:pt x="2775811" y="5478434"/>
                  <a:pt x="2637507" y="5488626"/>
                </a:cubicBezTo>
                <a:cubicBezTo>
                  <a:pt x="2499203" y="5498818"/>
                  <a:pt x="2255891" y="5512902"/>
                  <a:pt x="1964673" y="5488626"/>
                </a:cubicBezTo>
                <a:cubicBezTo>
                  <a:pt x="1673455" y="5464350"/>
                  <a:pt x="1569976" y="5518719"/>
                  <a:pt x="1184187" y="5488626"/>
                </a:cubicBezTo>
                <a:cubicBezTo>
                  <a:pt x="798398" y="5458533"/>
                  <a:pt x="944838" y="5490617"/>
                  <a:pt x="834313" y="5488626"/>
                </a:cubicBezTo>
                <a:cubicBezTo>
                  <a:pt x="723788" y="5486635"/>
                  <a:pt x="313202" y="5488019"/>
                  <a:pt x="0" y="5488626"/>
                </a:cubicBezTo>
                <a:cubicBezTo>
                  <a:pt x="-24956" y="5376638"/>
                  <a:pt x="17114" y="5117957"/>
                  <a:pt x="0" y="4967207"/>
                </a:cubicBezTo>
                <a:cubicBezTo>
                  <a:pt x="-17114" y="4816457"/>
                  <a:pt x="6375" y="4581253"/>
                  <a:pt x="0" y="4390901"/>
                </a:cubicBezTo>
                <a:cubicBezTo>
                  <a:pt x="-6375" y="4200549"/>
                  <a:pt x="4864" y="4079565"/>
                  <a:pt x="0" y="3814595"/>
                </a:cubicBezTo>
                <a:cubicBezTo>
                  <a:pt x="-4864" y="3549625"/>
                  <a:pt x="19363" y="3480400"/>
                  <a:pt x="0" y="3183403"/>
                </a:cubicBezTo>
                <a:cubicBezTo>
                  <a:pt x="-19363" y="2886406"/>
                  <a:pt x="-7010" y="2741055"/>
                  <a:pt x="0" y="2497325"/>
                </a:cubicBezTo>
                <a:cubicBezTo>
                  <a:pt x="7010" y="2253595"/>
                  <a:pt x="2579" y="2159786"/>
                  <a:pt x="0" y="1921019"/>
                </a:cubicBezTo>
                <a:cubicBezTo>
                  <a:pt x="-2579" y="1682252"/>
                  <a:pt x="13120" y="1554503"/>
                  <a:pt x="0" y="1399600"/>
                </a:cubicBezTo>
                <a:cubicBezTo>
                  <a:pt x="-13120" y="1244697"/>
                  <a:pt x="-18751" y="956526"/>
                  <a:pt x="0" y="823294"/>
                </a:cubicBezTo>
                <a:cubicBezTo>
                  <a:pt x="18751" y="690062"/>
                  <a:pt x="17917" y="237587"/>
                  <a:pt x="0" y="0"/>
                </a:cubicBez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60074009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40" name="Tableau 40">
            <a:extLst>
              <a:ext uri="{FF2B5EF4-FFF2-40B4-BE49-F238E27FC236}">
                <a16:creationId xmlns:a16="http://schemas.microsoft.com/office/drawing/2014/main" id="{262B5B96-AA6F-4231-8858-BA098479C006}"/>
              </a:ext>
            </a:extLst>
          </p:cNvPr>
          <p:cNvGraphicFramePr>
            <a:graphicFrameLocks noGrp="1"/>
          </p:cNvGraphicFramePr>
          <p:nvPr/>
        </p:nvGraphicFramePr>
        <p:xfrm>
          <a:off x="584457" y="1208710"/>
          <a:ext cx="10765333" cy="54720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5807465">
                  <a:extLst>
                    <a:ext uri="{9D8B030D-6E8A-4147-A177-3AD203B41FA5}">
                      <a16:colId xmlns:a16="http://schemas.microsoft.com/office/drawing/2014/main" val="1885160129"/>
                    </a:ext>
                  </a:extLst>
                </a:gridCol>
                <a:gridCol w="2112886">
                  <a:extLst>
                    <a:ext uri="{9D8B030D-6E8A-4147-A177-3AD203B41FA5}">
                      <a16:colId xmlns:a16="http://schemas.microsoft.com/office/drawing/2014/main" val="290132046"/>
                    </a:ext>
                  </a:extLst>
                </a:gridCol>
                <a:gridCol w="2844982">
                  <a:extLst>
                    <a:ext uri="{9D8B030D-6E8A-4147-A177-3AD203B41FA5}">
                      <a16:colId xmlns:a16="http://schemas.microsoft.com/office/drawing/2014/main" val="3430314916"/>
                    </a:ext>
                  </a:extLst>
                </a:gridCol>
              </a:tblGrid>
              <a:tr h="684000">
                <a:tc>
                  <a:txBody>
                    <a:bodyPr/>
                    <a:lstStyle/>
                    <a:p>
                      <a:pPr algn="l"/>
                      <a:r>
                        <a:rPr lang="fr-FR" sz="1800" dirty="0"/>
                        <a:t>Stocker les données structurées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2481508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l"/>
                      <a:r>
                        <a:rPr lang="fr-FR" sz="1800" dirty="0"/>
                        <a:t>Importer et transformer les données simplement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fr-FR" sz="1100" dirty="0" err="1"/>
                        <a:t>Honeycode</a:t>
                      </a:r>
                      <a:r>
                        <a:rPr lang="fr-FR" sz="1100" dirty="0"/>
                        <a:t> APIs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fr-FR" sz="1100" dirty="0"/>
                        <a:t>AWS Software </a:t>
                      </a:r>
                      <a:r>
                        <a:rPr lang="fr-FR" sz="1100" dirty="0" err="1"/>
                        <a:t>Developer</a:t>
                      </a:r>
                      <a:r>
                        <a:rPr lang="fr-FR" sz="1100" dirty="0"/>
                        <a:t> Kit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fr-FR" sz="1600" dirty="0"/>
                        <a:t>Importation des fichiers CSV en création uniquement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0791556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l"/>
                      <a:r>
                        <a:rPr lang="fr-FR" sz="1800" dirty="0"/>
                        <a:t>Travailler sur des processus complexes et avec différents types de données métiers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/>
                        <a:t>Pas d'équivalent au Dataverse + Power Apps Model Driven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171157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l"/>
                      <a:r>
                        <a:rPr lang="fr-FR" sz="1800" dirty="0"/>
                        <a:t>Applications multiplateformes sur des scénarios dit « à la carte 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4231050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l"/>
                      <a:r>
                        <a:rPr lang="fr-FR" sz="1800" dirty="0"/>
                        <a:t>Utilisation des données et des processus par des personnes extérieurs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Pas de site </a:t>
                      </a:r>
                      <a:r>
                        <a:rPr lang="fr-FR" sz="1600" dirty="0" err="1"/>
                        <a:t>Webtype</a:t>
                      </a:r>
                      <a:r>
                        <a:rPr lang="fr-FR" sz="1600" dirty="0"/>
                        <a:t> CMS  « connectable 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2830404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l"/>
                      <a:r>
                        <a:rPr lang="fr-FR" sz="1800" dirty="0"/>
                        <a:t>Automatiser l’interaction de différents systèmes et/ou services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fr-FR" sz="1600" dirty="0"/>
                        <a:t>Amazon pousse plutôt la solution </a:t>
                      </a:r>
                      <a:r>
                        <a:rPr lang="fr-FR" sz="1600" b="1" dirty="0" err="1"/>
                        <a:t>Zapier</a:t>
                      </a:r>
                      <a:endParaRPr lang="fr-FR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2750654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l"/>
                      <a:r>
                        <a:rPr lang="fr-FR" sz="1800" dirty="0"/>
                        <a:t>Capacité à externaliser les calculs en mode </a:t>
                      </a:r>
                      <a:r>
                        <a:rPr lang="fr-FR" sz="1800" dirty="0" err="1"/>
                        <a:t>Serverless</a:t>
                      </a:r>
                      <a:endParaRPr lang="fr-F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fr-FR" sz="1600" dirty="0"/>
                        <a:t>Intégration via </a:t>
                      </a:r>
                      <a:r>
                        <a:rPr lang="fr-FR" sz="1600" dirty="0" err="1"/>
                        <a:t>Webhook</a:t>
                      </a:r>
                      <a:r>
                        <a:rPr lang="fr-FR" sz="1600" dirty="0"/>
                        <a:t> et Amazon </a:t>
                      </a:r>
                      <a:r>
                        <a:rPr lang="fr-FR" sz="1600" dirty="0" err="1"/>
                        <a:t>AppFlow</a:t>
                      </a:r>
                      <a:endParaRPr lang="fr-F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646492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l"/>
                      <a:r>
                        <a:rPr lang="fr-FR" sz="1800" dirty="0"/>
                        <a:t>Analyser et visualiser des données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2801858"/>
                  </a:ext>
                </a:extLst>
              </a:tr>
            </a:tbl>
          </a:graphicData>
        </a:graphic>
      </p:graphicFrame>
      <p:sp>
        <p:nvSpPr>
          <p:cNvPr id="9" name="Titre 8">
            <a:extLst>
              <a:ext uri="{FF2B5EF4-FFF2-40B4-BE49-F238E27FC236}">
                <a16:creationId xmlns:a16="http://schemas.microsoft.com/office/drawing/2014/main" id="{35FB11D7-6C04-4243-92C9-6A006CDA8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Log Assist chez Amazon </a:t>
            </a:r>
          </a:p>
        </p:txBody>
      </p:sp>
      <p:pic>
        <p:nvPicPr>
          <p:cNvPr id="23" name="Picture 2" descr="AppFlow image">
            <a:extLst>
              <a:ext uri="{FF2B5EF4-FFF2-40B4-BE49-F238E27FC236}">
                <a16:creationId xmlns:a16="http://schemas.microsoft.com/office/drawing/2014/main" id="{A242235A-24C7-4F87-8DEB-332780A509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468" t="22519" r="4703" b="11158"/>
          <a:stretch/>
        </p:blipFill>
        <p:spPr bwMode="auto">
          <a:xfrm>
            <a:off x="6567739" y="3346889"/>
            <a:ext cx="489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138">
            <a:extLst>
              <a:ext uri="{FF2B5EF4-FFF2-40B4-BE49-F238E27FC236}">
                <a16:creationId xmlns:a16="http://schemas.microsoft.com/office/drawing/2014/main" id="{8FDB0522-9CAB-44E5-951E-C95EDA14681D}"/>
              </a:ext>
            </a:extLst>
          </p:cNvPr>
          <p:cNvSpPr txBox="1"/>
          <p:nvPr/>
        </p:nvSpPr>
        <p:spPr>
          <a:xfrm>
            <a:off x="7045476" y="3470935"/>
            <a:ext cx="1417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104ECE"/>
                </a:solidFill>
                <a:latin typeface="Calibri" panose="020F0502020204030204"/>
              </a:rPr>
              <a:t>Amazon </a:t>
            </a:r>
            <a:r>
              <a:rPr lang="en-US" sz="1200" dirty="0" err="1">
                <a:solidFill>
                  <a:srgbClr val="104ECE"/>
                </a:solidFill>
                <a:latin typeface="Calibri" panose="020F0502020204030204"/>
              </a:rPr>
              <a:t>Honeycode</a:t>
            </a:r>
            <a:endParaRPr lang="en-US" sz="1200" dirty="0">
              <a:solidFill>
                <a:srgbClr val="104ECE"/>
              </a:solidFill>
              <a:latin typeface="Calibri" panose="020F0502020204030204"/>
            </a:endParaRPr>
          </a:p>
        </p:txBody>
      </p:sp>
      <p:pic>
        <p:nvPicPr>
          <p:cNvPr id="3" name="Picture 2" descr="AppFlow image">
            <a:extLst>
              <a:ext uri="{FF2B5EF4-FFF2-40B4-BE49-F238E27FC236}">
                <a16:creationId xmlns:a16="http://schemas.microsoft.com/office/drawing/2014/main" id="{C237C794-EE7F-4A2B-BB4A-660295161D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14611" y="4672278"/>
            <a:ext cx="542629" cy="54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138">
            <a:extLst>
              <a:ext uri="{FF2B5EF4-FFF2-40B4-BE49-F238E27FC236}">
                <a16:creationId xmlns:a16="http://schemas.microsoft.com/office/drawing/2014/main" id="{174D5A5E-ED30-466E-9533-65654DC1BADD}"/>
              </a:ext>
            </a:extLst>
          </p:cNvPr>
          <p:cNvSpPr txBox="1"/>
          <p:nvPr/>
        </p:nvSpPr>
        <p:spPr>
          <a:xfrm>
            <a:off x="7045476" y="4815320"/>
            <a:ext cx="1278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16BF9F"/>
                </a:solidFill>
                <a:latin typeface="Calibri" panose="020F0502020204030204"/>
              </a:rPr>
              <a:t>Amazon </a:t>
            </a:r>
            <a:r>
              <a:rPr lang="en-US" sz="1200" dirty="0" err="1">
                <a:solidFill>
                  <a:srgbClr val="16BF9F"/>
                </a:solidFill>
                <a:latin typeface="Calibri" panose="020F0502020204030204"/>
              </a:rPr>
              <a:t>AppFlow</a:t>
            </a:r>
            <a:endParaRPr lang="en-US" sz="1200" dirty="0">
              <a:solidFill>
                <a:srgbClr val="16BF9F"/>
              </a:solidFill>
              <a:latin typeface="Calibri" panose="020F0502020204030204"/>
            </a:endParaRPr>
          </a:p>
        </p:txBody>
      </p:sp>
      <p:pic>
        <p:nvPicPr>
          <p:cNvPr id="7" name="Picture 2" descr="How to Write Your First AWS Lambda Function — Runscope Blog">
            <a:extLst>
              <a:ext uri="{FF2B5EF4-FFF2-40B4-BE49-F238E27FC236}">
                <a16:creationId xmlns:a16="http://schemas.microsoft.com/office/drawing/2014/main" id="{0FD71770-51CE-43F2-987B-3258C57F9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14611" y="5406494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138">
            <a:extLst>
              <a:ext uri="{FF2B5EF4-FFF2-40B4-BE49-F238E27FC236}">
                <a16:creationId xmlns:a16="http://schemas.microsoft.com/office/drawing/2014/main" id="{F589448F-2E60-4B2C-AAFF-1E6FC3F45DCC}"/>
              </a:ext>
            </a:extLst>
          </p:cNvPr>
          <p:cNvSpPr txBox="1"/>
          <p:nvPr/>
        </p:nvSpPr>
        <p:spPr>
          <a:xfrm>
            <a:off x="7054610" y="5528632"/>
            <a:ext cx="1266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87D22"/>
                </a:solidFill>
                <a:latin typeface="Calibri" panose="020F0502020204030204"/>
              </a:rPr>
              <a:t>AWS Lambda</a:t>
            </a:r>
          </a:p>
        </p:txBody>
      </p:sp>
      <p:pic>
        <p:nvPicPr>
          <p:cNvPr id="33" name="Picture 2" descr="AppFlow image">
            <a:extLst>
              <a:ext uri="{FF2B5EF4-FFF2-40B4-BE49-F238E27FC236}">
                <a16:creationId xmlns:a16="http://schemas.microsoft.com/office/drawing/2014/main" id="{840AEECC-39B3-4F14-8AFA-FEA4F2A66D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468" t="22519" r="4703" b="11158"/>
          <a:stretch/>
        </p:blipFill>
        <p:spPr bwMode="auto">
          <a:xfrm>
            <a:off x="6567739" y="1327552"/>
            <a:ext cx="489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138">
            <a:extLst>
              <a:ext uri="{FF2B5EF4-FFF2-40B4-BE49-F238E27FC236}">
                <a16:creationId xmlns:a16="http://schemas.microsoft.com/office/drawing/2014/main" id="{AC67A401-3667-45A6-8333-B1BC221F6C86}"/>
              </a:ext>
            </a:extLst>
          </p:cNvPr>
          <p:cNvSpPr txBox="1"/>
          <p:nvPr/>
        </p:nvSpPr>
        <p:spPr>
          <a:xfrm>
            <a:off x="7045476" y="1451598"/>
            <a:ext cx="1417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104ECE"/>
                </a:solidFill>
                <a:latin typeface="Calibri" panose="020F0502020204030204"/>
              </a:rPr>
              <a:t>Amazon </a:t>
            </a:r>
            <a:r>
              <a:rPr lang="en-US" sz="1200" dirty="0" err="1">
                <a:solidFill>
                  <a:srgbClr val="104ECE"/>
                </a:solidFill>
                <a:latin typeface="Calibri" panose="020F0502020204030204"/>
              </a:rPr>
              <a:t>Honeycode</a:t>
            </a:r>
            <a:endParaRPr lang="en-US" sz="1200" dirty="0">
              <a:solidFill>
                <a:srgbClr val="104ECE"/>
              </a:solidFill>
              <a:latin typeface="Calibri" panose="020F0502020204030204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DCC15A3-6130-4B7E-94FB-D59E4BD30849}"/>
              </a:ext>
            </a:extLst>
          </p:cNvPr>
          <p:cNvSpPr txBox="1"/>
          <p:nvPr/>
        </p:nvSpPr>
        <p:spPr>
          <a:xfrm>
            <a:off x="6400799" y="666208"/>
            <a:ext cx="2062649" cy="52641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1600" dirty="0"/>
              <a:t>Disponible </a:t>
            </a:r>
            <a:br>
              <a:rPr lang="fr-FR" sz="1600" dirty="0"/>
            </a:br>
            <a:r>
              <a:rPr lang="fr-FR" sz="1600" dirty="0"/>
              <a:t>Out Of The Box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C3508E50-D9BF-4813-BFBB-7834901539D1}"/>
              </a:ext>
            </a:extLst>
          </p:cNvPr>
          <p:cNvSpPr txBox="1"/>
          <p:nvPr/>
        </p:nvSpPr>
        <p:spPr>
          <a:xfrm>
            <a:off x="8543924" y="665667"/>
            <a:ext cx="2733676" cy="52641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1600" dirty="0"/>
              <a:t>Remarques</a:t>
            </a:r>
          </a:p>
        </p:txBody>
      </p:sp>
    </p:spTree>
    <p:extLst>
      <p:ext uri="{BB962C8B-B14F-4D97-AF65-F5344CB8AC3E}">
        <p14:creationId xmlns:p14="http://schemas.microsoft.com/office/powerpoint/2010/main" val="77824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1CFBCE2-A099-46EE-8637-D03329D0A492}"/>
              </a:ext>
            </a:extLst>
          </p:cNvPr>
          <p:cNvSpPr/>
          <p:nvPr/>
        </p:nvSpPr>
        <p:spPr>
          <a:xfrm>
            <a:off x="584457" y="1208709"/>
            <a:ext cx="10765334" cy="5446575"/>
          </a:xfrm>
          <a:custGeom>
            <a:avLst/>
            <a:gdLst>
              <a:gd name="connsiteX0" fmla="*/ 0 w 10765334"/>
              <a:gd name="connsiteY0" fmla="*/ 0 h 5446575"/>
              <a:gd name="connsiteX1" fmla="*/ 565180 w 10765334"/>
              <a:gd name="connsiteY1" fmla="*/ 0 h 5446575"/>
              <a:gd name="connsiteX2" fmla="*/ 915053 w 10765334"/>
              <a:gd name="connsiteY2" fmla="*/ 0 h 5446575"/>
              <a:gd name="connsiteX3" fmla="*/ 1372580 w 10765334"/>
              <a:gd name="connsiteY3" fmla="*/ 0 h 5446575"/>
              <a:gd name="connsiteX4" fmla="*/ 2045413 w 10765334"/>
              <a:gd name="connsiteY4" fmla="*/ 0 h 5446575"/>
              <a:gd name="connsiteX5" fmla="*/ 2825900 w 10765334"/>
              <a:gd name="connsiteY5" fmla="*/ 0 h 5446575"/>
              <a:gd name="connsiteX6" fmla="*/ 3283427 w 10765334"/>
              <a:gd name="connsiteY6" fmla="*/ 0 h 5446575"/>
              <a:gd name="connsiteX7" fmla="*/ 3848607 w 10765334"/>
              <a:gd name="connsiteY7" fmla="*/ 0 h 5446575"/>
              <a:gd name="connsiteX8" fmla="*/ 4629094 w 10765334"/>
              <a:gd name="connsiteY8" fmla="*/ 0 h 5446575"/>
              <a:gd name="connsiteX9" fmla="*/ 5194274 w 10765334"/>
              <a:gd name="connsiteY9" fmla="*/ 0 h 5446575"/>
              <a:gd name="connsiteX10" fmla="*/ 5759454 w 10765334"/>
              <a:gd name="connsiteY10" fmla="*/ 0 h 5446575"/>
              <a:gd name="connsiteX11" fmla="*/ 6109327 w 10765334"/>
              <a:gd name="connsiteY11" fmla="*/ 0 h 5446575"/>
              <a:gd name="connsiteX12" fmla="*/ 6889814 w 10765334"/>
              <a:gd name="connsiteY12" fmla="*/ 0 h 5446575"/>
              <a:gd name="connsiteX13" fmla="*/ 7777954 w 10765334"/>
              <a:gd name="connsiteY13" fmla="*/ 0 h 5446575"/>
              <a:gd name="connsiteX14" fmla="*/ 8343134 w 10765334"/>
              <a:gd name="connsiteY14" fmla="*/ 0 h 5446575"/>
              <a:gd name="connsiteX15" fmla="*/ 9123621 w 10765334"/>
              <a:gd name="connsiteY15" fmla="*/ 0 h 5446575"/>
              <a:gd name="connsiteX16" fmla="*/ 9688801 w 10765334"/>
              <a:gd name="connsiteY16" fmla="*/ 0 h 5446575"/>
              <a:gd name="connsiteX17" fmla="*/ 10765334 w 10765334"/>
              <a:gd name="connsiteY17" fmla="*/ 0 h 5446575"/>
              <a:gd name="connsiteX18" fmla="*/ 10765334 w 10765334"/>
              <a:gd name="connsiteY18" fmla="*/ 517425 h 5446575"/>
              <a:gd name="connsiteX19" fmla="*/ 10765334 w 10765334"/>
              <a:gd name="connsiteY19" fmla="*/ 1252712 h 5446575"/>
              <a:gd name="connsiteX20" fmla="*/ 10765334 w 10765334"/>
              <a:gd name="connsiteY20" fmla="*/ 2042466 h 5446575"/>
              <a:gd name="connsiteX21" fmla="*/ 10765334 w 10765334"/>
              <a:gd name="connsiteY21" fmla="*/ 2777753 h 5446575"/>
              <a:gd name="connsiteX22" fmla="*/ 10765334 w 10765334"/>
              <a:gd name="connsiteY22" fmla="*/ 3458575 h 5446575"/>
              <a:gd name="connsiteX23" fmla="*/ 10765334 w 10765334"/>
              <a:gd name="connsiteY23" fmla="*/ 3976000 h 5446575"/>
              <a:gd name="connsiteX24" fmla="*/ 10765334 w 10765334"/>
              <a:gd name="connsiteY24" fmla="*/ 4547890 h 5446575"/>
              <a:gd name="connsiteX25" fmla="*/ 10765334 w 10765334"/>
              <a:gd name="connsiteY25" fmla="*/ 5446575 h 5446575"/>
              <a:gd name="connsiteX26" fmla="*/ 10200154 w 10765334"/>
              <a:gd name="connsiteY26" fmla="*/ 5446575 h 5446575"/>
              <a:gd name="connsiteX27" fmla="*/ 9742627 w 10765334"/>
              <a:gd name="connsiteY27" fmla="*/ 5446575 h 5446575"/>
              <a:gd name="connsiteX28" fmla="*/ 9177447 w 10765334"/>
              <a:gd name="connsiteY28" fmla="*/ 5446575 h 5446575"/>
              <a:gd name="connsiteX29" fmla="*/ 8612267 w 10765334"/>
              <a:gd name="connsiteY29" fmla="*/ 5446575 h 5446575"/>
              <a:gd name="connsiteX30" fmla="*/ 8154741 w 10765334"/>
              <a:gd name="connsiteY30" fmla="*/ 5446575 h 5446575"/>
              <a:gd name="connsiteX31" fmla="*/ 7697214 w 10765334"/>
              <a:gd name="connsiteY31" fmla="*/ 5446575 h 5446575"/>
              <a:gd name="connsiteX32" fmla="*/ 7132034 w 10765334"/>
              <a:gd name="connsiteY32" fmla="*/ 5446575 h 5446575"/>
              <a:gd name="connsiteX33" fmla="*/ 6782160 w 10765334"/>
              <a:gd name="connsiteY33" fmla="*/ 5446575 h 5446575"/>
              <a:gd name="connsiteX34" fmla="*/ 6216980 w 10765334"/>
              <a:gd name="connsiteY34" fmla="*/ 5446575 h 5446575"/>
              <a:gd name="connsiteX35" fmla="*/ 5544147 w 10765334"/>
              <a:gd name="connsiteY35" fmla="*/ 5446575 h 5446575"/>
              <a:gd name="connsiteX36" fmla="*/ 5194274 w 10765334"/>
              <a:gd name="connsiteY36" fmla="*/ 5446575 h 5446575"/>
              <a:gd name="connsiteX37" fmla="*/ 4306134 w 10765334"/>
              <a:gd name="connsiteY37" fmla="*/ 5446575 h 5446575"/>
              <a:gd name="connsiteX38" fmla="*/ 3417994 w 10765334"/>
              <a:gd name="connsiteY38" fmla="*/ 5446575 h 5446575"/>
              <a:gd name="connsiteX39" fmla="*/ 2852814 w 10765334"/>
              <a:gd name="connsiteY39" fmla="*/ 5446575 h 5446575"/>
              <a:gd name="connsiteX40" fmla="*/ 2502940 w 10765334"/>
              <a:gd name="connsiteY40" fmla="*/ 5446575 h 5446575"/>
              <a:gd name="connsiteX41" fmla="*/ 2153067 w 10765334"/>
              <a:gd name="connsiteY41" fmla="*/ 5446575 h 5446575"/>
              <a:gd name="connsiteX42" fmla="*/ 1695540 w 10765334"/>
              <a:gd name="connsiteY42" fmla="*/ 5446575 h 5446575"/>
              <a:gd name="connsiteX43" fmla="*/ 1130360 w 10765334"/>
              <a:gd name="connsiteY43" fmla="*/ 5446575 h 5446575"/>
              <a:gd name="connsiteX44" fmla="*/ 0 w 10765334"/>
              <a:gd name="connsiteY44" fmla="*/ 5446575 h 5446575"/>
              <a:gd name="connsiteX45" fmla="*/ 0 w 10765334"/>
              <a:gd name="connsiteY45" fmla="*/ 4656822 h 5446575"/>
              <a:gd name="connsiteX46" fmla="*/ 0 w 10765334"/>
              <a:gd name="connsiteY46" fmla="*/ 4139397 h 5446575"/>
              <a:gd name="connsiteX47" fmla="*/ 0 w 10765334"/>
              <a:gd name="connsiteY47" fmla="*/ 3404109 h 5446575"/>
              <a:gd name="connsiteX48" fmla="*/ 0 w 10765334"/>
              <a:gd name="connsiteY48" fmla="*/ 2723288 h 5446575"/>
              <a:gd name="connsiteX49" fmla="*/ 0 w 10765334"/>
              <a:gd name="connsiteY49" fmla="*/ 2096931 h 5446575"/>
              <a:gd name="connsiteX50" fmla="*/ 0 w 10765334"/>
              <a:gd name="connsiteY50" fmla="*/ 1416110 h 5446575"/>
              <a:gd name="connsiteX51" fmla="*/ 0 w 10765334"/>
              <a:gd name="connsiteY51" fmla="*/ 735288 h 5446575"/>
              <a:gd name="connsiteX52" fmla="*/ 0 w 10765334"/>
              <a:gd name="connsiteY52" fmla="*/ 0 h 544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0765334" h="5446575" fill="none" extrusionOk="0">
                <a:moveTo>
                  <a:pt x="0" y="0"/>
                </a:moveTo>
                <a:cubicBezTo>
                  <a:pt x="140791" y="-10973"/>
                  <a:pt x="448831" y="13026"/>
                  <a:pt x="565180" y="0"/>
                </a:cubicBezTo>
                <a:cubicBezTo>
                  <a:pt x="681529" y="-13026"/>
                  <a:pt x="812386" y="-10435"/>
                  <a:pt x="915053" y="0"/>
                </a:cubicBezTo>
                <a:cubicBezTo>
                  <a:pt x="1017720" y="10435"/>
                  <a:pt x="1220843" y="-13423"/>
                  <a:pt x="1372580" y="0"/>
                </a:cubicBezTo>
                <a:cubicBezTo>
                  <a:pt x="1524317" y="13423"/>
                  <a:pt x="1907420" y="21336"/>
                  <a:pt x="2045413" y="0"/>
                </a:cubicBezTo>
                <a:cubicBezTo>
                  <a:pt x="2183406" y="-21336"/>
                  <a:pt x="2597965" y="-7612"/>
                  <a:pt x="2825900" y="0"/>
                </a:cubicBezTo>
                <a:cubicBezTo>
                  <a:pt x="3053835" y="7612"/>
                  <a:pt x="3170127" y="-8443"/>
                  <a:pt x="3283427" y="0"/>
                </a:cubicBezTo>
                <a:cubicBezTo>
                  <a:pt x="3396727" y="8443"/>
                  <a:pt x="3594095" y="27638"/>
                  <a:pt x="3848607" y="0"/>
                </a:cubicBezTo>
                <a:cubicBezTo>
                  <a:pt x="4103119" y="-27638"/>
                  <a:pt x="4269138" y="35647"/>
                  <a:pt x="4629094" y="0"/>
                </a:cubicBezTo>
                <a:cubicBezTo>
                  <a:pt x="4989050" y="-35647"/>
                  <a:pt x="5017532" y="27662"/>
                  <a:pt x="5194274" y="0"/>
                </a:cubicBezTo>
                <a:cubicBezTo>
                  <a:pt x="5371016" y="-27662"/>
                  <a:pt x="5629545" y="14329"/>
                  <a:pt x="5759454" y="0"/>
                </a:cubicBezTo>
                <a:cubicBezTo>
                  <a:pt x="5889363" y="-14329"/>
                  <a:pt x="5945146" y="1395"/>
                  <a:pt x="6109327" y="0"/>
                </a:cubicBezTo>
                <a:cubicBezTo>
                  <a:pt x="6273508" y="-1395"/>
                  <a:pt x="6672861" y="26674"/>
                  <a:pt x="6889814" y="0"/>
                </a:cubicBezTo>
                <a:cubicBezTo>
                  <a:pt x="7106767" y="-26674"/>
                  <a:pt x="7523585" y="-27015"/>
                  <a:pt x="7777954" y="0"/>
                </a:cubicBezTo>
                <a:cubicBezTo>
                  <a:pt x="8032323" y="27015"/>
                  <a:pt x="8204892" y="11286"/>
                  <a:pt x="8343134" y="0"/>
                </a:cubicBezTo>
                <a:cubicBezTo>
                  <a:pt x="8481376" y="-11286"/>
                  <a:pt x="8927590" y="4869"/>
                  <a:pt x="9123621" y="0"/>
                </a:cubicBezTo>
                <a:cubicBezTo>
                  <a:pt x="9319652" y="-4869"/>
                  <a:pt x="9447000" y="-835"/>
                  <a:pt x="9688801" y="0"/>
                </a:cubicBezTo>
                <a:cubicBezTo>
                  <a:pt x="9930602" y="835"/>
                  <a:pt x="10366140" y="-872"/>
                  <a:pt x="10765334" y="0"/>
                </a:cubicBezTo>
                <a:cubicBezTo>
                  <a:pt x="10746356" y="200115"/>
                  <a:pt x="10776976" y="259850"/>
                  <a:pt x="10765334" y="517425"/>
                </a:cubicBezTo>
                <a:cubicBezTo>
                  <a:pt x="10753692" y="775001"/>
                  <a:pt x="10797188" y="1006282"/>
                  <a:pt x="10765334" y="1252712"/>
                </a:cubicBezTo>
                <a:cubicBezTo>
                  <a:pt x="10733480" y="1499142"/>
                  <a:pt x="10743573" y="1661870"/>
                  <a:pt x="10765334" y="2042466"/>
                </a:cubicBezTo>
                <a:cubicBezTo>
                  <a:pt x="10787095" y="2423062"/>
                  <a:pt x="10800789" y="2506996"/>
                  <a:pt x="10765334" y="2777753"/>
                </a:cubicBezTo>
                <a:cubicBezTo>
                  <a:pt x="10729879" y="3048510"/>
                  <a:pt x="10759423" y="3249360"/>
                  <a:pt x="10765334" y="3458575"/>
                </a:cubicBezTo>
                <a:cubicBezTo>
                  <a:pt x="10771245" y="3667790"/>
                  <a:pt x="10752231" y="3820116"/>
                  <a:pt x="10765334" y="3976000"/>
                </a:cubicBezTo>
                <a:cubicBezTo>
                  <a:pt x="10778437" y="4131884"/>
                  <a:pt x="10744909" y="4404537"/>
                  <a:pt x="10765334" y="4547890"/>
                </a:cubicBezTo>
                <a:cubicBezTo>
                  <a:pt x="10785760" y="4691243"/>
                  <a:pt x="10751033" y="5234297"/>
                  <a:pt x="10765334" y="5446575"/>
                </a:cubicBezTo>
                <a:cubicBezTo>
                  <a:pt x="10575554" y="5431644"/>
                  <a:pt x="10342771" y="5438895"/>
                  <a:pt x="10200154" y="5446575"/>
                </a:cubicBezTo>
                <a:cubicBezTo>
                  <a:pt x="10057537" y="5454255"/>
                  <a:pt x="9880305" y="5464301"/>
                  <a:pt x="9742627" y="5446575"/>
                </a:cubicBezTo>
                <a:cubicBezTo>
                  <a:pt x="9604949" y="5428849"/>
                  <a:pt x="9356136" y="5446734"/>
                  <a:pt x="9177447" y="5446575"/>
                </a:cubicBezTo>
                <a:cubicBezTo>
                  <a:pt x="8998758" y="5446416"/>
                  <a:pt x="8838539" y="5444623"/>
                  <a:pt x="8612267" y="5446575"/>
                </a:cubicBezTo>
                <a:cubicBezTo>
                  <a:pt x="8385995" y="5448527"/>
                  <a:pt x="8362131" y="5436458"/>
                  <a:pt x="8154741" y="5446575"/>
                </a:cubicBezTo>
                <a:cubicBezTo>
                  <a:pt x="7947351" y="5456692"/>
                  <a:pt x="7865129" y="5467554"/>
                  <a:pt x="7697214" y="5446575"/>
                </a:cubicBezTo>
                <a:cubicBezTo>
                  <a:pt x="7529299" y="5425596"/>
                  <a:pt x="7393824" y="5423180"/>
                  <a:pt x="7132034" y="5446575"/>
                </a:cubicBezTo>
                <a:cubicBezTo>
                  <a:pt x="6870244" y="5469970"/>
                  <a:pt x="6939970" y="5458233"/>
                  <a:pt x="6782160" y="5446575"/>
                </a:cubicBezTo>
                <a:cubicBezTo>
                  <a:pt x="6624350" y="5434917"/>
                  <a:pt x="6473574" y="5468434"/>
                  <a:pt x="6216980" y="5446575"/>
                </a:cubicBezTo>
                <a:cubicBezTo>
                  <a:pt x="5960386" y="5424716"/>
                  <a:pt x="5768318" y="5438856"/>
                  <a:pt x="5544147" y="5446575"/>
                </a:cubicBezTo>
                <a:cubicBezTo>
                  <a:pt x="5319976" y="5454294"/>
                  <a:pt x="5276874" y="5433049"/>
                  <a:pt x="5194274" y="5446575"/>
                </a:cubicBezTo>
                <a:cubicBezTo>
                  <a:pt x="5111674" y="5460101"/>
                  <a:pt x="4515562" y="5462587"/>
                  <a:pt x="4306134" y="5446575"/>
                </a:cubicBezTo>
                <a:cubicBezTo>
                  <a:pt x="4096706" y="5430563"/>
                  <a:pt x="3765132" y="5458447"/>
                  <a:pt x="3417994" y="5446575"/>
                </a:cubicBezTo>
                <a:cubicBezTo>
                  <a:pt x="3070856" y="5434703"/>
                  <a:pt x="3011637" y="5437696"/>
                  <a:pt x="2852814" y="5446575"/>
                </a:cubicBezTo>
                <a:cubicBezTo>
                  <a:pt x="2693991" y="5455454"/>
                  <a:pt x="2573911" y="5436557"/>
                  <a:pt x="2502940" y="5446575"/>
                </a:cubicBezTo>
                <a:cubicBezTo>
                  <a:pt x="2431969" y="5456593"/>
                  <a:pt x="2262913" y="5438475"/>
                  <a:pt x="2153067" y="5446575"/>
                </a:cubicBezTo>
                <a:cubicBezTo>
                  <a:pt x="2043221" y="5454675"/>
                  <a:pt x="1899856" y="5431328"/>
                  <a:pt x="1695540" y="5446575"/>
                </a:cubicBezTo>
                <a:cubicBezTo>
                  <a:pt x="1491224" y="5461822"/>
                  <a:pt x="1253464" y="5446759"/>
                  <a:pt x="1130360" y="5446575"/>
                </a:cubicBezTo>
                <a:cubicBezTo>
                  <a:pt x="1007256" y="5446391"/>
                  <a:pt x="402618" y="5492515"/>
                  <a:pt x="0" y="5446575"/>
                </a:cubicBezTo>
                <a:cubicBezTo>
                  <a:pt x="32197" y="5111433"/>
                  <a:pt x="1512" y="5044504"/>
                  <a:pt x="0" y="4656822"/>
                </a:cubicBezTo>
                <a:cubicBezTo>
                  <a:pt x="-1512" y="4269140"/>
                  <a:pt x="-5239" y="4293682"/>
                  <a:pt x="0" y="4139397"/>
                </a:cubicBezTo>
                <a:cubicBezTo>
                  <a:pt x="5239" y="3985112"/>
                  <a:pt x="27616" y="3625184"/>
                  <a:pt x="0" y="3404109"/>
                </a:cubicBezTo>
                <a:cubicBezTo>
                  <a:pt x="-27616" y="3183034"/>
                  <a:pt x="-30282" y="2872241"/>
                  <a:pt x="0" y="2723288"/>
                </a:cubicBezTo>
                <a:cubicBezTo>
                  <a:pt x="30282" y="2574335"/>
                  <a:pt x="26432" y="2365827"/>
                  <a:pt x="0" y="2096931"/>
                </a:cubicBezTo>
                <a:cubicBezTo>
                  <a:pt x="-26432" y="1828035"/>
                  <a:pt x="-20376" y="1574487"/>
                  <a:pt x="0" y="1416110"/>
                </a:cubicBezTo>
                <a:cubicBezTo>
                  <a:pt x="20376" y="1257733"/>
                  <a:pt x="14744" y="965397"/>
                  <a:pt x="0" y="735288"/>
                </a:cubicBezTo>
                <a:cubicBezTo>
                  <a:pt x="-14744" y="505179"/>
                  <a:pt x="-32993" y="265004"/>
                  <a:pt x="0" y="0"/>
                </a:cubicBezTo>
                <a:close/>
              </a:path>
              <a:path w="10765334" h="5446575" stroke="0" extrusionOk="0">
                <a:moveTo>
                  <a:pt x="0" y="0"/>
                </a:moveTo>
                <a:cubicBezTo>
                  <a:pt x="273813" y="-22944"/>
                  <a:pt x="396118" y="28632"/>
                  <a:pt x="672833" y="0"/>
                </a:cubicBezTo>
                <a:cubicBezTo>
                  <a:pt x="949548" y="-28632"/>
                  <a:pt x="948599" y="20700"/>
                  <a:pt x="1130360" y="0"/>
                </a:cubicBezTo>
                <a:cubicBezTo>
                  <a:pt x="1312121" y="-20700"/>
                  <a:pt x="1611290" y="-26991"/>
                  <a:pt x="2018500" y="0"/>
                </a:cubicBezTo>
                <a:cubicBezTo>
                  <a:pt x="2425710" y="26991"/>
                  <a:pt x="2402718" y="2329"/>
                  <a:pt x="2583680" y="0"/>
                </a:cubicBezTo>
                <a:cubicBezTo>
                  <a:pt x="2764642" y="-2329"/>
                  <a:pt x="2928551" y="-21966"/>
                  <a:pt x="3148860" y="0"/>
                </a:cubicBezTo>
                <a:cubicBezTo>
                  <a:pt x="3369169" y="21966"/>
                  <a:pt x="3631279" y="-13447"/>
                  <a:pt x="3929347" y="0"/>
                </a:cubicBezTo>
                <a:cubicBezTo>
                  <a:pt x="4227415" y="13447"/>
                  <a:pt x="4362149" y="-33421"/>
                  <a:pt x="4709834" y="0"/>
                </a:cubicBezTo>
                <a:cubicBezTo>
                  <a:pt x="5057519" y="33421"/>
                  <a:pt x="4978871" y="-10376"/>
                  <a:pt x="5167360" y="0"/>
                </a:cubicBezTo>
                <a:cubicBezTo>
                  <a:pt x="5355849" y="10376"/>
                  <a:pt x="5865222" y="7490"/>
                  <a:pt x="6055500" y="0"/>
                </a:cubicBezTo>
                <a:cubicBezTo>
                  <a:pt x="6245778" y="-7490"/>
                  <a:pt x="6600012" y="-32751"/>
                  <a:pt x="6943640" y="0"/>
                </a:cubicBezTo>
                <a:cubicBezTo>
                  <a:pt x="7287268" y="32751"/>
                  <a:pt x="7344857" y="22707"/>
                  <a:pt x="7616474" y="0"/>
                </a:cubicBezTo>
                <a:cubicBezTo>
                  <a:pt x="7888091" y="-22707"/>
                  <a:pt x="8134093" y="33075"/>
                  <a:pt x="8396961" y="0"/>
                </a:cubicBezTo>
                <a:cubicBezTo>
                  <a:pt x="8659829" y="-33075"/>
                  <a:pt x="8738236" y="-5024"/>
                  <a:pt x="8962141" y="0"/>
                </a:cubicBezTo>
                <a:cubicBezTo>
                  <a:pt x="9186046" y="5024"/>
                  <a:pt x="9578725" y="22094"/>
                  <a:pt x="9850281" y="0"/>
                </a:cubicBezTo>
                <a:cubicBezTo>
                  <a:pt x="10121837" y="-22094"/>
                  <a:pt x="10423406" y="-4860"/>
                  <a:pt x="10765334" y="0"/>
                </a:cubicBezTo>
                <a:cubicBezTo>
                  <a:pt x="10796419" y="146646"/>
                  <a:pt x="10760093" y="388373"/>
                  <a:pt x="10765334" y="680822"/>
                </a:cubicBezTo>
                <a:cubicBezTo>
                  <a:pt x="10770575" y="973271"/>
                  <a:pt x="10768749" y="1160656"/>
                  <a:pt x="10765334" y="1416110"/>
                </a:cubicBezTo>
                <a:cubicBezTo>
                  <a:pt x="10761919" y="1671564"/>
                  <a:pt x="10757729" y="1784372"/>
                  <a:pt x="10765334" y="1988000"/>
                </a:cubicBezTo>
                <a:cubicBezTo>
                  <a:pt x="10772940" y="2191628"/>
                  <a:pt x="10798537" y="2522422"/>
                  <a:pt x="10765334" y="2668822"/>
                </a:cubicBezTo>
                <a:cubicBezTo>
                  <a:pt x="10732131" y="2815222"/>
                  <a:pt x="10774257" y="3113485"/>
                  <a:pt x="10765334" y="3295178"/>
                </a:cubicBezTo>
                <a:cubicBezTo>
                  <a:pt x="10756411" y="3476871"/>
                  <a:pt x="10783959" y="3613176"/>
                  <a:pt x="10765334" y="3921534"/>
                </a:cubicBezTo>
                <a:cubicBezTo>
                  <a:pt x="10746709" y="4229892"/>
                  <a:pt x="10776621" y="4336711"/>
                  <a:pt x="10765334" y="4493424"/>
                </a:cubicBezTo>
                <a:cubicBezTo>
                  <a:pt x="10754048" y="4650137"/>
                  <a:pt x="10773208" y="4996032"/>
                  <a:pt x="10765334" y="5446575"/>
                </a:cubicBezTo>
                <a:cubicBezTo>
                  <a:pt x="10638361" y="5452164"/>
                  <a:pt x="10510084" y="5448217"/>
                  <a:pt x="10307807" y="5446575"/>
                </a:cubicBezTo>
                <a:cubicBezTo>
                  <a:pt x="10105530" y="5444933"/>
                  <a:pt x="9911695" y="5456820"/>
                  <a:pt x="9634974" y="5446575"/>
                </a:cubicBezTo>
                <a:cubicBezTo>
                  <a:pt x="9358253" y="5436330"/>
                  <a:pt x="9248598" y="5428886"/>
                  <a:pt x="9069794" y="5446575"/>
                </a:cubicBezTo>
                <a:cubicBezTo>
                  <a:pt x="8890990" y="5464264"/>
                  <a:pt x="8768404" y="5453019"/>
                  <a:pt x="8612267" y="5446575"/>
                </a:cubicBezTo>
                <a:cubicBezTo>
                  <a:pt x="8456130" y="5440131"/>
                  <a:pt x="8240264" y="5458427"/>
                  <a:pt x="8047087" y="5446575"/>
                </a:cubicBezTo>
                <a:cubicBezTo>
                  <a:pt x="7853910" y="5434723"/>
                  <a:pt x="7708558" y="5465324"/>
                  <a:pt x="7481907" y="5446575"/>
                </a:cubicBezTo>
                <a:cubicBezTo>
                  <a:pt x="7255256" y="5427826"/>
                  <a:pt x="6976403" y="5469407"/>
                  <a:pt x="6809074" y="5446575"/>
                </a:cubicBezTo>
                <a:cubicBezTo>
                  <a:pt x="6641745" y="5423743"/>
                  <a:pt x="6175005" y="5406083"/>
                  <a:pt x="5920934" y="5446575"/>
                </a:cubicBezTo>
                <a:cubicBezTo>
                  <a:pt x="5666863" y="5487067"/>
                  <a:pt x="5728460" y="5439544"/>
                  <a:pt x="5571060" y="5446575"/>
                </a:cubicBezTo>
                <a:cubicBezTo>
                  <a:pt x="5413660" y="5453606"/>
                  <a:pt x="5393436" y="5434669"/>
                  <a:pt x="5221187" y="5446575"/>
                </a:cubicBezTo>
                <a:cubicBezTo>
                  <a:pt x="5048938" y="5458481"/>
                  <a:pt x="5009790" y="5454132"/>
                  <a:pt x="4871314" y="5446575"/>
                </a:cubicBezTo>
                <a:cubicBezTo>
                  <a:pt x="4732838" y="5439018"/>
                  <a:pt x="4392184" y="5409229"/>
                  <a:pt x="4090827" y="5446575"/>
                </a:cubicBezTo>
                <a:cubicBezTo>
                  <a:pt x="3789470" y="5483921"/>
                  <a:pt x="3426017" y="5437218"/>
                  <a:pt x="3202687" y="5446575"/>
                </a:cubicBezTo>
                <a:cubicBezTo>
                  <a:pt x="2979357" y="5455932"/>
                  <a:pt x="2775811" y="5436383"/>
                  <a:pt x="2637507" y="5446575"/>
                </a:cubicBezTo>
                <a:cubicBezTo>
                  <a:pt x="2499203" y="5456767"/>
                  <a:pt x="2255891" y="5470851"/>
                  <a:pt x="1964673" y="5446575"/>
                </a:cubicBezTo>
                <a:cubicBezTo>
                  <a:pt x="1673455" y="5422299"/>
                  <a:pt x="1569976" y="5476668"/>
                  <a:pt x="1184187" y="5446575"/>
                </a:cubicBezTo>
                <a:cubicBezTo>
                  <a:pt x="798398" y="5416482"/>
                  <a:pt x="944838" y="5448566"/>
                  <a:pt x="834313" y="5446575"/>
                </a:cubicBezTo>
                <a:cubicBezTo>
                  <a:pt x="723788" y="5444584"/>
                  <a:pt x="313202" y="5445968"/>
                  <a:pt x="0" y="5446575"/>
                </a:cubicBezTo>
                <a:cubicBezTo>
                  <a:pt x="6139" y="5196205"/>
                  <a:pt x="-283" y="5177388"/>
                  <a:pt x="0" y="4929150"/>
                </a:cubicBezTo>
                <a:cubicBezTo>
                  <a:pt x="283" y="4680912"/>
                  <a:pt x="9561" y="4544105"/>
                  <a:pt x="0" y="4357260"/>
                </a:cubicBezTo>
                <a:cubicBezTo>
                  <a:pt x="-9561" y="4170415"/>
                  <a:pt x="3635" y="3962247"/>
                  <a:pt x="0" y="3785370"/>
                </a:cubicBezTo>
                <a:cubicBezTo>
                  <a:pt x="-3635" y="3608493"/>
                  <a:pt x="-26135" y="3338779"/>
                  <a:pt x="0" y="3159014"/>
                </a:cubicBezTo>
                <a:cubicBezTo>
                  <a:pt x="26135" y="2979249"/>
                  <a:pt x="-17976" y="2672676"/>
                  <a:pt x="0" y="2478192"/>
                </a:cubicBezTo>
                <a:cubicBezTo>
                  <a:pt x="17976" y="2283708"/>
                  <a:pt x="10421" y="2118570"/>
                  <a:pt x="0" y="1906301"/>
                </a:cubicBezTo>
                <a:cubicBezTo>
                  <a:pt x="-10421" y="1694032"/>
                  <a:pt x="24654" y="1514220"/>
                  <a:pt x="0" y="1388877"/>
                </a:cubicBezTo>
                <a:cubicBezTo>
                  <a:pt x="-24654" y="1263534"/>
                  <a:pt x="-16400" y="978852"/>
                  <a:pt x="0" y="816986"/>
                </a:cubicBezTo>
                <a:cubicBezTo>
                  <a:pt x="16400" y="655120"/>
                  <a:pt x="-8316" y="243056"/>
                  <a:pt x="0" y="0"/>
                </a:cubicBez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60074009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35FB11D7-6C04-4243-92C9-6A006CDA8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Log Assist chez Amazon avec du Dev et du Low Code</a:t>
            </a:r>
          </a:p>
        </p:txBody>
      </p:sp>
      <p:pic>
        <p:nvPicPr>
          <p:cNvPr id="4098" name="Picture 2" descr="AppFlow image">
            <a:extLst>
              <a:ext uri="{FF2B5EF4-FFF2-40B4-BE49-F238E27FC236}">
                <a16:creationId xmlns:a16="http://schemas.microsoft.com/office/drawing/2014/main" id="{DEAFDABD-EAAF-478D-B380-FAEC86394C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468" t="22519" r="4703" b="11158"/>
          <a:stretch/>
        </p:blipFill>
        <p:spPr bwMode="auto">
          <a:xfrm>
            <a:off x="7917145" y="3340120"/>
            <a:ext cx="489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138">
            <a:extLst>
              <a:ext uri="{FF2B5EF4-FFF2-40B4-BE49-F238E27FC236}">
                <a16:creationId xmlns:a16="http://schemas.microsoft.com/office/drawing/2014/main" id="{1BAC1271-DDF2-45BA-B89A-C50FFBB71EB5}"/>
              </a:ext>
            </a:extLst>
          </p:cNvPr>
          <p:cNvSpPr txBox="1"/>
          <p:nvPr/>
        </p:nvSpPr>
        <p:spPr>
          <a:xfrm>
            <a:off x="8955927" y="3483162"/>
            <a:ext cx="16706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104ECE"/>
                </a:solidFill>
                <a:latin typeface="Calibri" panose="020F0502020204030204"/>
              </a:rPr>
              <a:t>Amazon </a:t>
            </a:r>
            <a:r>
              <a:rPr lang="en-US" sz="1050" dirty="0" err="1">
                <a:solidFill>
                  <a:srgbClr val="104ECE"/>
                </a:solidFill>
                <a:latin typeface="Calibri" panose="020F0502020204030204"/>
              </a:rPr>
              <a:t>Honeycode</a:t>
            </a:r>
            <a:endParaRPr lang="en-US" sz="1050" dirty="0">
              <a:solidFill>
                <a:srgbClr val="104ECE"/>
              </a:solidFill>
              <a:latin typeface="Calibri" panose="020F0502020204030204"/>
            </a:endParaRPr>
          </a:p>
        </p:txBody>
      </p:sp>
      <p:pic>
        <p:nvPicPr>
          <p:cNvPr id="5122" name="Picture 2" descr="AppFlow image">
            <a:extLst>
              <a:ext uri="{FF2B5EF4-FFF2-40B4-BE49-F238E27FC236}">
                <a16:creationId xmlns:a16="http://schemas.microsoft.com/office/drawing/2014/main" id="{ED748419-0F5D-4A83-B0D9-AA70C61B46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40034" y="4759942"/>
            <a:ext cx="542629" cy="54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38">
            <a:extLst>
              <a:ext uri="{FF2B5EF4-FFF2-40B4-BE49-F238E27FC236}">
                <a16:creationId xmlns:a16="http://schemas.microsoft.com/office/drawing/2014/main" id="{C30FAADC-2110-45AD-B580-AC629B292015}"/>
              </a:ext>
            </a:extLst>
          </p:cNvPr>
          <p:cNvSpPr txBox="1"/>
          <p:nvPr/>
        </p:nvSpPr>
        <p:spPr>
          <a:xfrm>
            <a:off x="10127989" y="4902984"/>
            <a:ext cx="12218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104ECE"/>
                </a:solidFill>
                <a:latin typeface="Calibri" panose="020F0502020204030204"/>
              </a:rPr>
              <a:t>Amazon </a:t>
            </a:r>
            <a:r>
              <a:rPr lang="en-US" sz="1050" dirty="0" err="1">
                <a:solidFill>
                  <a:srgbClr val="104ECE"/>
                </a:solidFill>
                <a:latin typeface="Calibri" panose="020F0502020204030204"/>
              </a:rPr>
              <a:t>AppFlow</a:t>
            </a:r>
            <a:endParaRPr lang="en-US" sz="1050" dirty="0">
              <a:solidFill>
                <a:srgbClr val="104ECE"/>
              </a:solidFill>
              <a:latin typeface="Calibri" panose="020F0502020204030204"/>
            </a:endParaRPr>
          </a:p>
        </p:txBody>
      </p:sp>
      <p:pic>
        <p:nvPicPr>
          <p:cNvPr id="6146" name="Picture 2" descr="How to Write Your First AWS Lambda Function — Runscope Blog">
            <a:extLst>
              <a:ext uri="{FF2B5EF4-FFF2-40B4-BE49-F238E27FC236}">
                <a16:creationId xmlns:a16="http://schemas.microsoft.com/office/drawing/2014/main" id="{1AE28668-8B74-423E-9C01-708897EA8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91895" y="537929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38">
            <a:extLst>
              <a:ext uri="{FF2B5EF4-FFF2-40B4-BE49-F238E27FC236}">
                <a16:creationId xmlns:a16="http://schemas.microsoft.com/office/drawing/2014/main" id="{9D8FD8F2-51C5-4FBB-BF55-163142A0F37B}"/>
              </a:ext>
            </a:extLst>
          </p:cNvPr>
          <p:cNvSpPr txBox="1"/>
          <p:nvPr/>
        </p:nvSpPr>
        <p:spPr>
          <a:xfrm>
            <a:off x="8431894" y="5501428"/>
            <a:ext cx="1266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87D22"/>
                </a:solidFill>
                <a:latin typeface="Calibri" panose="020F0502020204030204"/>
              </a:rPr>
              <a:t>AWS Lambda</a:t>
            </a:r>
          </a:p>
        </p:txBody>
      </p:sp>
      <p:sp>
        <p:nvSpPr>
          <p:cNvPr id="15" name="TextBox 138">
            <a:extLst>
              <a:ext uri="{FF2B5EF4-FFF2-40B4-BE49-F238E27FC236}">
                <a16:creationId xmlns:a16="http://schemas.microsoft.com/office/drawing/2014/main" id="{EDF7AEA3-F95C-4C4D-86CF-226BABD12038}"/>
              </a:ext>
            </a:extLst>
          </p:cNvPr>
          <p:cNvSpPr txBox="1"/>
          <p:nvPr/>
        </p:nvSpPr>
        <p:spPr>
          <a:xfrm>
            <a:off x="8202569" y="1353478"/>
            <a:ext cx="9971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104ECE"/>
                </a:solidFill>
                <a:latin typeface="Calibri" panose="020F0502020204030204"/>
              </a:rPr>
              <a:t>Amazon DynamoDB</a:t>
            </a:r>
          </a:p>
        </p:txBody>
      </p:sp>
      <p:pic>
        <p:nvPicPr>
          <p:cNvPr id="9218" name="Picture 2" descr="Amazon Logo Icon of Flat style - Available in SVG, PNG, EPS, AI &amp; Icon fonts">
            <a:extLst>
              <a:ext uri="{FF2B5EF4-FFF2-40B4-BE49-F238E27FC236}">
                <a16:creationId xmlns:a16="http://schemas.microsoft.com/office/drawing/2014/main" id="{CEEF121F-D26F-4DF6-80E9-C5BB2AE74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66646" y="608024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38">
            <a:extLst>
              <a:ext uri="{FF2B5EF4-FFF2-40B4-BE49-F238E27FC236}">
                <a16:creationId xmlns:a16="http://schemas.microsoft.com/office/drawing/2014/main" id="{FA2BC7C1-1CE9-4294-9E5C-52E12000CD10}"/>
              </a:ext>
            </a:extLst>
          </p:cNvPr>
          <p:cNvSpPr txBox="1"/>
          <p:nvPr/>
        </p:nvSpPr>
        <p:spPr>
          <a:xfrm>
            <a:off x="8794085" y="6239786"/>
            <a:ext cx="9971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Amazon </a:t>
            </a:r>
            <a:r>
              <a:rPr lang="fr-FR" sz="1050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QuickSight</a:t>
            </a:r>
            <a:endParaRPr lang="en-US" sz="1050" dirty="0">
              <a:solidFill>
                <a:srgbClr val="104ECE"/>
              </a:solidFill>
              <a:latin typeface="Calibri" panose="020F0502020204030204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751978E-3740-4A7F-BEEA-59E2E190E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8813" y="196752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38">
            <a:extLst>
              <a:ext uri="{FF2B5EF4-FFF2-40B4-BE49-F238E27FC236}">
                <a16:creationId xmlns:a16="http://schemas.microsoft.com/office/drawing/2014/main" id="{FA36416E-043A-4C0F-967B-A258D1C5AA1F}"/>
              </a:ext>
            </a:extLst>
          </p:cNvPr>
          <p:cNvSpPr txBox="1"/>
          <p:nvPr/>
        </p:nvSpPr>
        <p:spPr>
          <a:xfrm>
            <a:off x="8542870" y="2072115"/>
            <a:ext cx="16706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104ECE"/>
                </a:solidFill>
                <a:latin typeface="Calibri" panose="020F0502020204030204"/>
              </a:rPr>
              <a:t>AWS Data Pipeline</a:t>
            </a:r>
          </a:p>
        </p:txBody>
      </p:sp>
      <p:pic>
        <p:nvPicPr>
          <p:cNvPr id="11266" name="Picture 2" descr="Amazon DynamoDB - Wikipedia">
            <a:extLst>
              <a:ext uri="{FF2B5EF4-FFF2-40B4-BE49-F238E27FC236}">
                <a16:creationId xmlns:a16="http://schemas.microsoft.com/office/drawing/2014/main" id="{D0E08055-5F00-4371-B7E6-71F83AA8D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00421" y="1248564"/>
            <a:ext cx="636784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38CAE04-65AF-4FCC-8507-52983D9FC42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5387" y="1257163"/>
            <a:ext cx="539747" cy="571497"/>
          </a:xfrm>
          <a:prstGeom prst="rect">
            <a:avLst/>
          </a:prstGeom>
        </p:spPr>
      </p:pic>
      <p:sp>
        <p:nvSpPr>
          <p:cNvPr id="22" name="TextBox 138">
            <a:extLst>
              <a:ext uri="{FF2B5EF4-FFF2-40B4-BE49-F238E27FC236}">
                <a16:creationId xmlns:a16="http://schemas.microsoft.com/office/drawing/2014/main" id="{4E3BAB30-20EA-4A85-AB7F-369F87384B69}"/>
              </a:ext>
            </a:extLst>
          </p:cNvPr>
          <p:cNvSpPr txBox="1"/>
          <p:nvPr/>
        </p:nvSpPr>
        <p:spPr>
          <a:xfrm>
            <a:off x="10125183" y="1333327"/>
            <a:ext cx="9971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104ECE"/>
                </a:solidFill>
                <a:latin typeface="Calibri" panose="020F0502020204030204"/>
              </a:rPr>
              <a:t>Amazon S3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EA5923A-61AB-456F-999E-DDAA53649E84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0716" y="2680008"/>
            <a:ext cx="1322357" cy="433748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1B557246-718B-48D3-9C12-A67A6ED6B740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8813" y="4074108"/>
            <a:ext cx="1322357" cy="433748"/>
          </a:xfrm>
          <a:prstGeom prst="rect">
            <a:avLst/>
          </a:prstGeom>
        </p:spPr>
      </p:pic>
      <p:pic>
        <p:nvPicPr>
          <p:cNvPr id="26" name="Picture 2" descr="How to Write Your First AWS Lambda Function — Runscope Blog">
            <a:extLst>
              <a:ext uri="{FF2B5EF4-FFF2-40B4-BE49-F238E27FC236}">
                <a16:creationId xmlns:a16="http://schemas.microsoft.com/office/drawing/2014/main" id="{6FAEEB06-66E9-412C-A25B-A36C295F0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6247" y="4707402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138">
            <a:extLst>
              <a:ext uri="{FF2B5EF4-FFF2-40B4-BE49-F238E27FC236}">
                <a16:creationId xmlns:a16="http://schemas.microsoft.com/office/drawing/2014/main" id="{612C5816-FAF0-4BFB-B02E-EF82135CF64E}"/>
              </a:ext>
            </a:extLst>
          </p:cNvPr>
          <p:cNvSpPr txBox="1"/>
          <p:nvPr/>
        </p:nvSpPr>
        <p:spPr>
          <a:xfrm>
            <a:off x="8295503" y="4837838"/>
            <a:ext cx="9971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104ECE"/>
                </a:solidFill>
                <a:latin typeface="Calibri" panose="020F0502020204030204"/>
              </a:rPr>
              <a:t>AWS Lambda</a:t>
            </a:r>
          </a:p>
        </p:txBody>
      </p:sp>
      <p:graphicFrame>
        <p:nvGraphicFramePr>
          <p:cNvPr id="40" name="Tableau 40">
            <a:extLst>
              <a:ext uri="{FF2B5EF4-FFF2-40B4-BE49-F238E27FC236}">
                <a16:creationId xmlns:a16="http://schemas.microsoft.com/office/drawing/2014/main" id="{262B5B96-AA6F-4231-8858-BA098479C006}"/>
              </a:ext>
            </a:extLst>
          </p:cNvPr>
          <p:cNvGraphicFramePr>
            <a:graphicFrameLocks noGrp="1"/>
          </p:cNvGraphicFramePr>
          <p:nvPr/>
        </p:nvGraphicFramePr>
        <p:xfrm>
          <a:off x="584457" y="1208710"/>
          <a:ext cx="10765334" cy="54720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6455535">
                  <a:extLst>
                    <a:ext uri="{9D8B030D-6E8A-4147-A177-3AD203B41FA5}">
                      <a16:colId xmlns:a16="http://schemas.microsoft.com/office/drawing/2014/main" val="1885160129"/>
                    </a:ext>
                  </a:extLst>
                </a:gridCol>
                <a:gridCol w="4309799">
                  <a:extLst>
                    <a:ext uri="{9D8B030D-6E8A-4147-A177-3AD203B41FA5}">
                      <a16:colId xmlns:a16="http://schemas.microsoft.com/office/drawing/2014/main" val="290132046"/>
                    </a:ext>
                  </a:extLst>
                </a:gridCol>
              </a:tblGrid>
              <a:tr h="684000">
                <a:tc>
                  <a:txBody>
                    <a:bodyPr/>
                    <a:lstStyle/>
                    <a:p>
                      <a:pPr algn="l"/>
                      <a:r>
                        <a:rPr lang="fr-FR" sz="1800" dirty="0"/>
                        <a:t>Stocker les données structurées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481508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l"/>
                      <a:r>
                        <a:rPr lang="fr-FR" sz="1800" dirty="0"/>
                        <a:t>Importer et transformer les données simplement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791556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l"/>
                      <a:r>
                        <a:rPr lang="fr-FR" sz="1800" dirty="0"/>
                        <a:t>Travailler sur des processus complexes et avec différents types de données métiers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71157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l"/>
                      <a:r>
                        <a:rPr lang="fr-FR" sz="1800" dirty="0"/>
                        <a:t>Applications multiplateformes sur des scénarios dit « à la carte 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>
                    <a:lnTlToB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24231050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l"/>
                      <a:r>
                        <a:rPr lang="fr-FR" sz="1800" dirty="0"/>
                        <a:t>Utilisation des données et des processus par des personnes extérieurs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830404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l"/>
                      <a:r>
                        <a:rPr lang="fr-FR" sz="1800" dirty="0"/>
                        <a:t>Automatiser l’interaction de différents systèmes et/ou services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750654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l"/>
                      <a:r>
                        <a:rPr lang="fr-FR" sz="1800" dirty="0"/>
                        <a:t>Capacité à externaliser les calculs en mode </a:t>
                      </a:r>
                      <a:r>
                        <a:rPr lang="fr-FR" sz="1800" dirty="0" err="1"/>
                        <a:t>Serverless</a:t>
                      </a:r>
                      <a:endParaRPr lang="fr-F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646492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l"/>
                      <a:r>
                        <a:rPr lang="fr-FR" sz="1800" dirty="0"/>
                        <a:t>Analyser et visualiser des données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8018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888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F22500-1747-4286-93DA-274A12C3BD99}"/>
              </a:ext>
            </a:extLst>
          </p:cNvPr>
          <p:cNvSpPr/>
          <p:nvPr/>
        </p:nvSpPr>
        <p:spPr>
          <a:xfrm>
            <a:off x="584457" y="1161505"/>
            <a:ext cx="10765333" cy="5519206"/>
          </a:xfrm>
          <a:custGeom>
            <a:avLst/>
            <a:gdLst>
              <a:gd name="connsiteX0" fmla="*/ 0 w 10765333"/>
              <a:gd name="connsiteY0" fmla="*/ 0 h 5519206"/>
              <a:gd name="connsiteX1" fmla="*/ 565180 w 10765333"/>
              <a:gd name="connsiteY1" fmla="*/ 0 h 5519206"/>
              <a:gd name="connsiteX2" fmla="*/ 915053 w 10765333"/>
              <a:gd name="connsiteY2" fmla="*/ 0 h 5519206"/>
              <a:gd name="connsiteX3" fmla="*/ 1372580 w 10765333"/>
              <a:gd name="connsiteY3" fmla="*/ 0 h 5519206"/>
              <a:gd name="connsiteX4" fmla="*/ 2045413 w 10765333"/>
              <a:gd name="connsiteY4" fmla="*/ 0 h 5519206"/>
              <a:gd name="connsiteX5" fmla="*/ 2825900 w 10765333"/>
              <a:gd name="connsiteY5" fmla="*/ 0 h 5519206"/>
              <a:gd name="connsiteX6" fmla="*/ 3283427 w 10765333"/>
              <a:gd name="connsiteY6" fmla="*/ 0 h 5519206"/>
              <a:gd name="connsiteX7" fmla="*/ 3848607 w 10765333"/>
              <a:gd name="connsiteY7" fmla="*/ 0 h 5519206"/>
              <a:gd name="connsiteX8" fmla="*/ 4629093 w 10765333"/>
              <a:gd name="connsiteY8" fmla="*/ 0 h 5519206"/>
              <a:gd name="connsiteX9" fmla="*/ 5194273 w 10765333"/>
              <a:gd name="connsiteY9" fmla="*/ 0 h 5519206"/>
              <a:gd name="connsiteX10" fmla="*/ 5759453 w 10765333"/>
              <a:gd name="connsiteY10" fmla="*/ 0 h 5519206"/>
              <a:gd name="connsiteX11" fmla="*/ 6109326 w 10765333"/>
              <a:gd name="connsiteY11" fmla="*/ 0 h 5519206"/>
              <a:gd name="connsiteX12" fmla="*/ 6889813 w 10765333"/>
              <a:gd name="connsiteY12" fmla="*/ 0 h 5519206"/>
              <a:gd name="connsiteX13" fmla="*/ 7777953 w 10765333"/>
              <a:gd name="connsiteY13" fmla="*/ 0 h 5519206"/>
              <a:gd name="connsiteX14" fmla="*/ 8343133 w 10765333"/>
              <a:gd name="connsiteY14" fmla="*/ 0 h 5519206"/>
              <a:gd name="connsiteX15" fmla="*/ 9123620 w 10765333"/>
              <a:gd name="connsiteY15" fmla="*/ 0 h 5519206"/>
              <a:gd name="connsiteX16" fmla="*/ 9688800 w 10765333"/>
              <a:gd name="connsiteY16" fmla="*/ 0 h 5519206"/>
              <a:gd name="connsiteX17" fmla="*/ 10765333 w 10765333"/>
              <a:gd name="connsiteY17" fmla="*/ 0 h 5519206"/>
              <a:gd name="connsiteX18" fmla="*/ 10765333 w 10765333"/>
              <a:gd name="connsiteY18" fmla="*/ 524325 h 5519206"/>
              <a:gd name="connsiteX19" fmla="*/ 10765333 w 10765333"/>
              <a:gd name="connsiteY19" fmla="*/ 1269417 h 5519206"/>
              <a:gd name="connsiteX20" fmla="*/ 10765333 w 10765333"/>
              <a:gd name="connsiteY20" fmla="*/ 2069702 h 5519206"/>
              <a:gd name="connsiteX21" fmla="*/ 10765333 w 10765333"/>
              <a:gd name="connsiteY21" fmla="*/ 2814795 h 5519206"/>
              <a:gd name="connsiteX22" fmla="*/ 10765333 w 10765333"/>
              <a:gd name="connsiteY22" fmla="*/ 3504696 h 5519206"/>
              <a:gd name="connsiteX23" fmla="*/ 10765333 w 10765333"/>
              <a:gd name="connsiteY23" fmla="*/ 4029020 h 5519206"/>
              <a:gd name="connsiteX24" fmla="*/ 10765333 w 10765333"/>
              <a:gd name="connsiteY24" fmla="*/ 4608537 h 5519206"/>
              <a:gd name="connsiteX25" fmla="*/ 10765333 w 10765333"/>
              <a:gd name="connsiteY25" fmla="*/ 5519206 h 5519206"/>
              <a:gd name="connsiteX26" fmla="*/ 10200153 w 10765333"/>
              <a:gd name="connsiteY26" fmla="*/ 5519206 h 5519206"/>
              <a:gd name="connsiteX27" fmla="*/ 9742626 w 10765333"/>
              <a:gd name="connsiteY27" fmla="*/ 5519206 h 5519206"/>
              <a:gd name="connsiteX28" fmla="*/ 9177446 w 10765333"/>
              <a:gd name="connsiteY28" fmla="*/ 5519206 h 5519206"/>
              <a:gd name="connsiteX29" fmla="*/ 8612266 w 10765333"/>
              <a:gd name="connsiteY29" fmla="*/ 5519206 h 5519206"/>
              <a:gd name="connsiteX30" fmla="*/ 8154740 w 10765333"/>
              <a:gd name="connsiteY30" fmla="*/ 5519206 h 5519206"/>
              <a:gd name="connsiteX31" fmla="*/ 7697213 w 10765333"/>
              <a:gd name="connsiteY31" fmla="*/ 5519206 h 5519206"/>
              <a:gd name="connsiteX32" fmla="*/ 7132033 w 10765333"/>
              <a:gd name="connsiteY32" fmla="*/ 5519206 h 5519206"/>
              <a:gd name="connsiteX33" fmla="*/ 6782160 w 10765333"/>
              <a:gd name="connsiteY33" fmla="*/ 5519206 h 5519206"/>
              <a:gd name="connsiteX34" fmla="*/ 6216980 w 10765333"/>
              <a:gd name="connsiteY34" fmla="*/ 5519206 h 5519206"/>
              <a:gd name="connsiteX35" fmla="*/ 5544146 w 10765333"/>
              <a:gd name="connsiteY35" fmla="*/ 5519206 h 5519206"/>
              <a:gd name="connsiteX36" fmla="*/ 5194273 w 10765333"/>
              <a:gd name="connsiteY36" fmla="*/ 5519206 h 5519206"/>
              <a:gd name="connsiteX37" fmla="*/ 4306133 w 10765333"/>
              <a:gd name="connsiteY37" fmla="*/ 5519206 h 5519206"/>
              <a:gd name="connsiteX38" fmla="*/ 3417993 w 10765333"/>
              <a:gd name="connsiteY38" fmla="*/ 5519206 h 5519206"/>
              <a:gd name="connsiteX39" fmla="*/ 2852813 w 10765333"/>
              <a:gd name="connsiteY39" fmla="*/ 5519206 h 5519206"/>
              <a:gd name="connsiteX40" fmla="*/ 2502940 w 10765333"/>
              <a:gd name="connsiteY40" fmla="*/ 5519206 h 5519206"/>
              <a:gd name="connsiteX41" fmla="*/ 2153067 w 10765333"/>
              <a:gd name="connsiteY41" fmla="*/ 5519206 h 5519206"/>
              <a:gd name="connsiteX42" fmla="*/ 1695540 w 10765333"/>
              <a:gd name="connsiteY42" fmla="*/ 5519206 h 5519206"/>
              <a:gd name="connsiteX43" fmla="*/ 1130360 w 10765333"/>
              <a:gd name="connsiteY43" fmla="*/ 5519206 h 5519206"/>
              <a:gd name="connsiteX44" fmla="*/ 0 w 10765333"/>
              <a:gd name="connsiteY44" fmla="*/ 5519206 h 5519206"/>
              <a:gd name="connsiteX45" fmla="*/ 0 w 10765333"/>
              <a:gd name="connsiteY45" fmla="*/ 4718921 h 5519206"/>
              <a:gd name="connsiteX46" fmla="*/ 0 w 10765333"/>
              <a:gd name="connsiteY46" fmla="*/ 4194597 h 5519206"/>
              <a:gd name="connsiteX47" fmla="*/ 0 w 10765333"/>
              <a:gd name="connsiteY47" fmla="*/ 3449504 h 5519206"/>
              <a:gd name="connsiteX48" fmla="*/ 0 w 10765333"/>
              <a:gd name="connsiteY48" fmla="*/ 2759603 h 5519206"/>
              <a:gd name="connsiteX49" fmla="*/ 0 w 10765333"/>
              <a:gd name="connsiteY49" fmla="*/ 2124894 h 5519206"/>
              <a:gd name="connsiteX50" fmla="*/ 0 w 10765333"/>
              <a:gd name="connsiteY50" fmla="*/ 1434994 h 5519206"/>
              <a:gd name="connsiteX51" fmla="*/ 0 w 10765333"/>
              <a:gd name="connsiteY51" fmla="*/ 745093 h 5519206"/>
              <a:gd name="connsiteX52" fmla="*/ 0 w 10765333"/>
              <a:gd name="connsiteY52" fmla="*/ 0 h 551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0765333" h="5519206" fill="none" extrusionOk="0">
                <a:moveTo>
                  <a:pt x="0" y="0"/>
                </a:moveTo>
                <a:cubicBezTo>
                  <a:pt x="140791" y="-10973"/>
                  <a:pt x="448831" y="13026"/>
                  <a:pt x="565180" y="0"/>
                </a:cubicBezTo>
                <a:cubicBezTo>
                  <a:pt x="681529" y="-13026"/>
                  <a:pt x="812386" y="-10435"/>
                  <a:pt x="915053" y="0"/>
                </a:cubicBezTo>
                <a:cubicBezTo>
                  <a:pt x="1017720" y="10435"/>
                  <a:pt x="1220843" y="-13423"/>
                  <a:pt x="1372580" y="0"/>
                </a:cubicBezTo>
                <a:cubicBezTo>
                  <a:pt x="1524317" y="13423"/>
                  <a:pt x="1907420" y="21336"/>
                  <a:pt x="2045413" y="0"/>
                </a:cubicBezTo>
                <a:cubicBezTo>
                  <a:pt x="2183406" y="-21336"/>
                  <a:pt x="2597965" y="-7612"/>
                  <a:pt x="2825900" y="0"/>
                </a:cubicBezTo>
                <a:cubicBezTo>
                  <a:pt x="3053835" y="7612"/>
                  <a:pt x="3170127" y="-8443"/>
                  <a:pt x="3283427" y="0"/>
                </a:cubicBezTo>
                <a:cubicBezTo>
                  <a:pt x="3396727" y="8443"/>
                  <a:pt x="3594095" y="27638"/>
                  <a:pt x="3848607" y="0"/>
                </a:cubicBezTo>
                <a:cubicBezTo>
                  <a:pt x="4103119" y="-27638"/>
                  <a:pt x="4270233" y="38248"/>
                  <a:pt x="4629093" y="0"/>
                </a:cubicBezTo>
                <a:cubicBezTo>
                  <a:pt x="4987953" y="-38248"/>
                  <a:pt x="5017531" y="27662"/>
                  <a:pt x="5194273" y="0"/>
                </a:cubicBezTo>
                <a:cubicBezTo>
                  <a:pt x="5371015" y="-27662"/>
                  <a:pt x="5629544" y="14329"/>
                  <a:pt x="5759453" y="0"/>
                </a:cubicBezTo>
                <a:cubicBezTo>
                  <a:pt x="5889362" y="-14329"/>
                  <a:pt x="5945145" y="1395"/>
                  <a:pt x="6109326" y="0"/>
                </a:cubicBezTo>
                <a:cubicBezTo>
                  <a:pt x="6273507" y="-1395"/>
                  <a:pt x="6672860" y="26674"/>
                  <a:pt x="6889813" y="0"/>
                </a:cubicBezTo>
                <a:cubicBezTo>
                  <a:pt x="7106766" y="-26674"/>
                  <a:pt x="7523584" y="-27015"/>
                  <a:pt x="7777953" y="0"/>
                </a:cubicBezTo>
                <a:cubicBezTo>
                  <a:pt x="8032322" y="27015"/>
                  <a:pt x="8204891" y="11286"/>
                  <a:pt x="8343133" y="0"/>
                </a:cubicBezTo>
                <a:cubicBezTo>
                  <a:pt x="8481375" y="-11286"/>
                  <a:pt x="8927589" y="4869"/>
                  <a:pt x="9123620" y="0"/>
                </a:cubicBezTo>
                <a:cubicBezTo>
                  <a:pt x="9319651" y="-4869"/>
                  <a:pt x="9446999" y="-835"/>
                  <a:pt x="9688800" y="0"/>
                </a:cubicBezTo>
                <a:cubicBezTo>
                  <a:pt x="9930601" y="835"/>
                  <a:pt x="10366139" y="-872"/>
                  <a:pt x="10765333" y="0"/>
                </a:cubicBezTo>
                <a:cubicBezTo>
                  <a:pt x="10767310" y="194575"/>
                  <a:pt x="10790595" y="395070"/>
                  <a:pt x="10765333" y="524325"/>
                </a:cubicBezTo>
                <a:cubicBezTo>
                  <a:pt x="10740071" y="653580"/>
                  <a:pt x="10756725" y="1020788"/>
                  <a:pt x="10765333" y="1269417"/>
                </a:cubicBezTo>
                <a:cubicBezTo>
                  <a:pt x="10773941" y="1518046"/>
                  <a:pt x="10779946" y="1768533"/>
                  <a:pt x="10765333" y="2069702"/>
                </a:cubicBezTo>
                <a:cubicBezTo>
                  <a:pt x="10750720" y="2370871"/>
                  <a:pt x="10786842" y="2480012"/>
                  <a:pt x="10765333" y="2814795"/>
                </a:cubicBezTo>
                <a:cubicBezTo>
                  <a:pt x="10743824" y="3149578"/>
                  <a:pt x="10768060" y="3284148"/>
                  <a:pt x="10765333" y="3504696"/>
                </a:cubicBezTo>
                <a:cubicBezTo>
                  <a:pt x="10762606" y="3725244"/>
                  <a:pt x="10786380" y="3776765"/>
                  <a:pt x="10765333" y="4029020"/>
                </a:cubicBezTo>
                <a:cubicBezTo>
                  <a:pt x="10744286" y="4281275"/>
                  <a:pt x="10738053" y="4323125"/>
                  <a:pt x="10765333" y="4608537"/>
                </a:cubicBezTo>
                <a:cubicBezTo>
                  <a:pt x="10792613" y="4893949"/>
                  <a:pt x="10721584" y="5262404"/>
                  <a:pt x="10765333" y="5519206"/>
                </a:cubicBezTo>
                <a:cubicBezTo>
                  <a:pt x="10575553" y="5504275"/>
                  <a:pt x="10342770" y="5511526"/>
                  <a:pt x="10200153" y="5519206"/>
                </a:cubicBezTo>
                <a:cubicBezTo>
                  <a:pt x="10057536" y="5526886"/>
                  <a:pt x="9880304" y="5536932"/>
                  <a:pt x="9742626" y="5519206"/>
                </a:cubicBezTo>
                <a:cubicBezTo>
                  <a:pt x="9604948" y="5501480"/>
                  <a:pt x="9356135" y="5519365"/>
                  <a:pt x="9177446" y="5519206"/>
                </a:cubicBezTo>
                <a:cubicBezTo>
                  <a:pt x="8998757" y="5519047"/>
                  <a:pt x="8838538" y="5517254"/>
                  <a:pt x="8612266" y="5519206"/>
                </a:cubicBezTo>
                <a:cubicBezTo>
                  <a:pt x="8385994" y="5521158"/>
                  <a:pt x="8362130" y="5509089"/>
                  <a:pt x="8154740" y="5519206"/>
                </a:cubicBezTo>
                <a:cubicBezTo>
                  <a:pt x="7947350" y="5529323"/>
                  <a:pt x="7865128" y="5540185"/>
                  <a:pt x="7697213" y="5519206"/>
                </a:cubicBezTo>
                <a:cubicBezTo>
                  <a:pt x="7529298" y="5498227"/>
                  <a:pt x="7393823" y="5495811"/>
                  <a:pt x="7132033" y="5519206"/>
                </a:cubicBezTo>
                <a:cubicBezTo>
                  <a:pt x="6870243" y="5542601"/>
                  <a:pt x="6932656" y="5524814"/>
                  <a:pt x="6782160" y="5519206"/>
                </a:cubicBezTo>
                <a:cubicBezTo>
                  <a:pt x="6631664" y="5513598"/>
                  <a:pt x="6473574" y="5541065"/>
                  <a:pt x="6216980" y="5519206"/>
                </a:cubicBezTo>
                <a:cubicBezTo>
                  <a:pt x="5960386" y="5497347"/>
                  <a:pt x="5768837" y="5514752"/>
                  <a:pt x="5544146" y="5519206"/>
                </a:cubicBezTo>
                <a:cubicBezTo>
                  <a:pt x="5319455" y="5523660"/>
                  <a:pt x="5276873" y="5505680"/>
                  <a:pt x="5194273" y="5519206"/>
                </a:cubicBezTo>
                <a:cubicBezTo>
                  <a:pt x="5111673" y="5532732"/>
                  <a:pt x="4515561" y="5535218"/>
                  <a:pt x="4306133" y="5519206"/>
                </a:cubicBezTo>
                <a:cubicBezTo>
                  <a:pt x="4096705" y="5503194"/>
                  <a:pt x="3765131" y="5531078"/>
                  <a:pt x="3417993" y="5519206"/>
                </a:cubicBezTo>
                <a:cubicBezTo>
                  <a:pt x="3070855" y="5507334"/>
                  <a:pt x="3011636" y="5510327"/>
                  <a:pt x="2852813" y="5519206"/>
                </a:cubicBezTo>
                <a:cubicBezTo>
                  <a:pt x="2693990" y="5528085"/>
                  <a:pt x="2673787" y="5532803"/>
                  <a:pt x="2502940" y="5519206"/>
                </a:cubicBezTo>
                <a:cubicBezTo>
                  <a:pt x="2332093" y="5505609"/>
                  <a:pt x="2262913" y="5511106"/>
                  <a:pt x="2153067" y="5519206"/>
                </a:cubicBezTo>
                <a:cubicBezTo>
                  <a:pt x="2043221" y="5527306"/>
                  <a:pt x="1899856" y="5503959"/>
                  <a:pt x="1695540" y="5519206"/>
                </a:cubicBezTo>
                <a:cubicBezTo>
                  <a:pt x="1491224" y="5534453"/>
                  <a:pt x="1253464" y="5519390"/>
                  <a:pt x="1130360" y="5519206"/>
                </a:cubicBezTo>
                <a:cubicBezTo>
                  <a:pt x="1007256" y="5519022"/>
                  <a:pt x="402618" y="5565146"/>
                  <a:pt x="0" y="5519206"/>
                </a:cubicBezTo>
                <a:cubicBezTo>
                  <a:pt x="-1366" y="5289401"/>
                  <a:pt x="14112" y="5023516"/>
                  <a:pt x="0" y="4718921"/>
                </a:cubicBezTo>
                <a:cubicBezTo>
                  <a:pt x="-14112" y="4414326"/>
                  <a:pt x="-17312" y="4321219"/>
                  <a:pt x="0" y="4194597"/>
                </a:cubicBezTo>
                <a:cubicBezTo>
                  <a:pt x="17312" y="4067975"/>
                  <a:pt x="-4707" y="3785667"/>
                  <a:pt x="0" y="3449504"/>
                </a:cubicBezTo>
                <a:cubicBezTo>
                  <a:pt x="4707" y="3113341"/>
                  <a:pt x="23241" y="2981228"/>
                  <a:pt x="0" y="2759603"/>
                </a:cubicBezTo>
                <a:cubicBezTo>
                  <a:pt x="-23241" y="2537978"/>
                  <a:pt x="11755" y="2279197"/>
                  <a:pt x="0" y="2124894"/>
                </a:cubicBezTo>
                <a:cubicBezTo>
                  <a:pt x="-11755" y="1970591"/>
                  <a:pt x="-15023" y="1772741"/>
                  <a:pt x="0" y="1434994"/>
                </a:cubicBezTo>
                <a:cubicBezTo>
                  <a:pt x="15023" y="1097247"/>
                  <a:pt x="-1565" y="954861"/>
                  <a:pt x="0" y="745093"/>
                </a:cubicBezTo>
                <a:cubicBezTo>
                  <a:pt x="1565" y="535325"/>
                  <a:pt x="-20134" y="181205"/>
                  <a:pt x="0" y="0"/>
                </a:cubicBezTo>
                <a:close/>
              </a:path>
              <a:path w="10765333" h="5519206" stroke="0" extrusionOk="0">
                <a:moveTo>
                  <a:pt x="0" y="0"/>
                </a:moveTo>
                <a:cubicBezTo>
                  <a:pt x="273813" y="-22944"/>
                  <a:pt x="396118" y="28632"/>
                  <a:pt x="672833" y="0"/>
                </a:cubicBezTo>
                <a:cubicBezTo>
                  <a:pt x="949548" y="-28632"/>
                  <a:pt x="948599" y="20700"/>
                  <a:pt x="1130360" y="0"/>
                </a:cubicBezTo>
                <a:cubicBezTo>
                  <a:pt x="1312121" y="-20700"/>
                  <a:pt x="1611290" y="-26991"/>
                  <a:pt x="2018500" y="0"/>
                </a:cubicBezTo>
                <a:cubicBezTo>
                  <a:pt x="2425710" y="26991"/>
                  <a:pt x="2402718" y="2329"/>
                  <a:pt x="2583680" y="0"/>
                </a:cubicBezTo>
                <a:cubicBezTo>
                  <a:pt x="2764642" y="-2329"/>
                  <a:pt x="2928551" y="-21966"/>
                  <a:pt x="3148860" y="0"/>
                </a:cubicBezTo>
                <a:cubicBezTo>
                  <a:pt x="3369169" y="21966"/>
                  <a:pt x="3631279" y="-13447"/>
                  <a:pt x="3929347" y="0"/>
                </a:cubicBezTo>
                <a:cubicBezTo>
                  <a:pt x="4227415" y="13447"/>
                  <a:pt x="4366338" y="-32425"/>
                  <a:pt x="4709833" y="0"/>
                </a:cubicBezTo>
                <a:cubicBezTo>
                  <a:pt x="5053328" y="32425"/>
                  <a:pt x="4970363" y="-15351"/>
                  <a:pt x="5167360" y="0"/>
                </a:cubicBezTo>
                <a:cubicBezTo>
                  <a:pt x="5364357" y="15351"/>
                  <a:pt x="5865222" y="7490"/>
                  <a:pt x="6055500" y="0"/>
                </a:cubicBezTo>
                <a:cubicBezTo>
                  <a:pt x="6245778" y="-7490"/>
                  <a:pt x="6600012" y="-32751"/>
                  <a:pt x="6943640" y="0"/>
                </a:cubicBezTo>
                <a:cubicBezTo>
                  <a:pt x="7287268" y="32751"/>
                  <a:pt x="7347043" y="26718"/>
                  <a:pt x="7616473" y="0"/>
                </a:cubicBezTo>
                <a:cubicBezTo>
                  <a:pt x="7885903" y="-26718"/>
                  <a:pt x="8134092" y="33075"/>
                  <a:pt x="8396960" y="0"/>
                </a:cubicBezTo>
                <a:cubicBezTo>
                  <a:pt x="8659828" y="-33075"/>
                  <a:pt x="8738235" y="-5024"/>
                  <a:pt x="8962140" y="0"/>
                </a:cubicBezTo>
                <a:cubicBezTo>
                  <a:pt x="9186045" y="5024"/>
                  <a:pt x="9578724" y="22094"/>
                  <a:pt x="9850280" y="0"/>
                </a:cubicBezTo>
                <a:cubicBezTo>
                  <a:pt x="10121836" y="-22094"/>
                  <a:pt x="10423405" y="-4860"/>
                  <a:pt x="10765333" y="0"/>
                </a:cubicBezTo>
                <a:cubicBezTo>
                  <a:pt x="10751640" y="180434"/>
                  <a:pt x="10737025" y="372322"/>
                  <a:pt x="10765333" y="689901"/>
                </a:cubicBezTo>
                <a:cubicBezTo>
                  <a:pt x="10793641" y="1007480"/>
                  <a:pt x="10732608" y="1249259"/>
                  <a:pt x="10765333" y="1434994"/>
                </a:cubicBezTo>
                <a:cubicBezTo>
                  <a:pt x="10798058" y="1620729"/>
                  <a:pt x="10771579" y="1755496"/>
                  <a:pt x="10765333" y="2014510"/>
                </a:cubicBezTo>
                <a:cubicBezTo>
                  <a:pt x="10759087" y="2273524"/>
                  <a:pt x="10754334" y="2465326"/>
                  <a:pt x="10765333" y="2704411"/>
                </a:cubicBezTo>
                <a:cubicBezTo>
                  <a:pt x="10776332" y="2943496"/>
                  <a:pt x="10774557" y="3071646"/>
                  <a:pt x="10765333" y="3339120"/>
                </a:cubicBezTo>
                <a:cubicBezTo>
                  <a:pt x="10756109" y="3606594"/>
                  <a:pt x="10780461" y="3763931"/>
                  <a:pt x="10765333" y="3973828"/>
                </a:cubicBezTo>
                <a:cubicBezTo>
                  <a:pt x="10750205" y="4183725"/>
                  <a:pt x="10773991" y="4408553"/>
                  <a:pt x="10765333" y="4553345"/>
                </a:cubicBezTo>
                <a:cubicBezTo>
                  <a:pt x="10756675" y="4698137"/>
                  <a:pt x="10717448" y="5077531"/>
                  <a:pt x="10765333" y="5519206"/>
                </a:cubicBezTo>
                <a:cubicBezTo>
                  <a:pt x="10638360" y="5524795"/>
                  <a:pt x="10510083" y="5520848"/>
                  <a:pt x="10307806" y="5519206"/>
                </a:cubicBezTo>
                <a:cubicBezTo>
                  <a:pt x="10105529" y="5517564"/>
                  <a:pt x="9911694" y="5529451"/>
                  <a:pt x="9634973" y="5519206"/>
                </a:cubicBezTo>
                <a:cubicBezTo>
                  <a:pt x="9358252" y="5508961"/>
                  <a:pt x="9248597" y="5501517"/>
                  <a:pt x="9069793" y="5519206"/>
                </a:cubicBezTo>
                <a:cubicBezTo>
                  <a:pt x="8890989" y="5536895"/>
                  <a:pt x="8768403" y="5525650"/>
                  <a:pt x="8612266" y="5519206"/>
                </a:cubicBezTo>
                <a:cubicBezTo>
                  <a:pt x="8456129" y="5512762"/>
                  <a:pt x="8240263" y="5531058"/>
                  <a:pt x="8047086" y="5519206"/>
                </a:cubicBezTo>
                <a:cubicBezTo>
                  <a:pt x="7853909" y="5507354"/>
                  <a:pt x="7708557" y="5537955"/>
                  <a:pt x="7481906" y="5519206"/>
                </a:cubicBezTo>
                <a:cubicBezTo>
                  <a:pt x="7255255" y="5500457"/>
                  <a:pt x="6976402" y="5542038"/>
                  <a:pt x="6809073" y="5519206"/>
                </a:cubicBezTo>
                <a:cubicBezTo>
                  <a:pt x="6641744" y="5496374"/>
                  <a:pt x="6175004" y="5478714"/>
                  <a:pt x="5920933" y="5519206"/>
                </a:cubicBezTo>
                <a:cubicBezTo>
                  <a:pt x="5666862" y="5559698"/>
                  <a:pt x="5719038" y="5504519"/>
                  <a:pt x="5571060" y="5519206"/>
                </a:cubicBezTo>
                <a:cubicBezTo>
                  <a:pt x="5423082" y="5533893"/>
                  <a:pt x="5393436" y="5507300"/>
                  <a:pt x="5221187" y="5519206"/>
                </a:cubicBezTo>
                <a:cubicBezTo>
                  <a:pt x="5048938" y="5531112"/>
                  <a:pt x="5021527" y="5535849"/>
                  <a:pt x="4871313" y="5519206"/>
                </a:cubicBezTo>
                <a:cubicBezTo>
                  <a:pt x="4721099" y="5502563"/>
                  <a:pt x="4387335" y="5555707"/>
                  <a:pt x="4090827" y="5519206"/>
                </a:cubicBezTo>
                <a:cubicBezTo>
                  <a:pt x="3794319" y="5482705"/>
                  <a:pt x="3426017" y="5509849"/>
                  <a:pt x="3202687" y="5519206"/>
                </a:cubicBezTo>
                <a:cubicBezTo>
                  <a:pt x="2979357" y="5528563"/>
                  <a:pt x="2775811" y="5509014"/>
                  <a:pt x="2637507" y="5519206"/>
                </a:cubicBezTo>
                <a:cubicBezTo>
                  <a:pt x="2499203" y="5529398"/>
                  <a:pt x="2255891" y="5543482"/>
                  <a:pt x="1964673" y="5519206"/>
                </a:cubicBezTo>
                <a:cubicBezTo>
                  <a:pt x="1673455" y="5494930"/>
                  <a:pt x="1569976" y="5549299"/>
                  <a:pt x="1184187" y="5519206"/>
                </a:cubicBezTo>
                <a:cubicBezTo>
                  <a:pt x="798398" y="5489113"/>
                  <a:pt x="944838" y="5521197"/>
                  <a:pt x="834313" y="5519206"/>
                </a:cubicBezTo>
                <a:cubicBezTo>
                  <a:pt x="723788" y="5517215"/>
                  <a:pt x="313202" y="5518599"/>
                  <a:pt x="0" y="5519206"/>
                </a:cubicBezTo>
                <a:cubicBezTo>
                  <a:pt x="-21581" y="5298866"/>
                  <a:pt x="-7198" y="5104286"/>
                  <a:pt x="0" y="4994881"/>
                </a:cubicBezTo>
                <a:cubicBezTo>
                  <a:pt x="7198" y="4885476"/>
                  <a:pt x="-21786" y="4585552"/>
                  <a:pt x="0" y="4415365"/>
                </a:cubicBezTo>
                <a:cubicBezTo>
                  <a:pt x="21786" y="4245178"/>
                  <a:pt x="-7519" y="4119791"/>
                  <a:pt x="0" y="3835848"/>
                </a:cubicBezTo>
                <a:cubicBezTo>
                  <a:pt x="7519" y="3551905"/>
                  <a:pt x="-4443" y="3365003"/>
                  <a:pt x="0" y="3201139"/>
                </a:cubicBezTo>
                <a:cubicBezTo>
                  <a:pt x="4443" y="3037275"/>
                  <a:pt x="10060" y="2763139"/>
                  <a:pt x="0" y="2511239"/>
                </a:cubicBezTo>
                <a:cubicBezTo>
                  <a:pt x="-10060" y="2259339"/>
                  <a:pt x="9052" y="2162717"/>
                  <a:pt x="0" y="1931722"/>
                </a:cubicBezTo>
                <a:cubicBezTo>
                  <a:pt x="-9052" y="1700727"/>
                  <a:pt x="1417" y="1613569"/>
                  <a:pt x="0" y="1407398"/>
                </a:cubicBezTo>
                <a:cubicBezTo>
                  <a:pt x="-1417" y="1201227"/>
                  <a:pt x="-6753" y="963853"/>
                  <a:pt x="0" y="827881"/>
                </a:cubicBezTo>
                <a:cubicBezTo>
                  <a:pt x="6753" y="691909"/>
                  <a:pt x="-9305" y="332577"/>
                  <a:pt x="0" y="0"/>
                </a:cubicBez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60074009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40" name="Tableau 40">
            <a:extLst>
              <a:ext uri="{FF2B5EF4-FFF2-40B4-BE49-F238E27FC236}">
                <a16:creationId xmlns:a16="http://schemas.microsoft.com/office/drawing/2014/main" id="{262B5B96-AA6F-4231-8858-BA098479C006}"/>
              </a:ext>
            </a:extLst>
          </p:cNvPr>
          <p:cNvGraphicFramePr>
            <a:graphicFrameLocks noGrp="1"/>
          </p:cNvGraphicFramePr>
          <p:nvPr/>
        </p:nvGraphicFramePr>
        <p:xfrm>
          <a:off x="584457" y="1208710"/>
          <a:ext cx="10765333" cy="54720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5807465">
                  <a:extLst>
                    <a:ext uri="{9D8B030D-6E8A-4147-A177-3AD203B41FA5}">
                      <a16:colId xmlns:a16="http://schemas.microsoft.com/office/drawing/2014/main" val="1885160129"/>
                    </a:ext>
                  </a:extLst>
                </a:gridCol>
                <a:gridCol w="2112886">
                  <a:extLst>
                    <a:ext uri="{9D8B030D-6E8A-4147-A177-3AD203B41FA5}">
                      <a16:colId xmlns:a16="http://schemas.microsoft.com/office/drawing/2014/main" val="290132046"/>
                    </a:ext>
                  </a:extLst>
                </a:gridCol>
                <a:gridCol w="2844982">
                  <a:extLst>
                    <a:ext uri="{9D8B030D-6E8A-4147-A177-3AD203B41FA5}">
                      <a16:colId xmlns:a16="http://schemas.microsoft.com/office/drawing/2014/main" val="3430314916"/>
                    </a:ext>
                  </a:extLst>
                </a:gridCol>
              </a:tblGrid>
              <a:tr h="684000">
                <a:tc>
                  <a:txBody>
                    <a:bodyPr/>
                    <a:lstStyle/>
                    <a:p>
                      <a:pPr algn="l"/>
                      <a:r>
                        <a:rPr lang="fr-FR" sz="1800" dirty="0"/>
                        <a:t>Stocker les données structurées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Utiliser plutôt : </a:t>
                      </a:r>
                      <a:r>
                        <a:rPr lang="fr-FR" sz="1600" dirty="0" err="1"/>
                        <a:t>AirTable</a:t>
                      </a:r>
                      <a:r>
                        <a:rPr lang="fr-FR" sz="1600" dirty="0"/>
                        <a:t> / SQL Server / </a:t>
                      </a:r>
                      <a:r>
                        <a:rPr lang="fr-FR" sz="1600" dirty="0" err="1"/>
                        <a:t>Postgres</a:t>
                      </a:r>
                      <a:r>
                        <a:rPr lang="fr-FR" sz="1600" dirty="0"/>
                        <a:t> / Oracle…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2481508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l"/>
                      <a:r>
                        <a:rPr lang="fr-FR" sz="1800" dirty="0"/>
                        <a:t>Importer et transformer les données simplement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fr-FR" sz="1000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fr-FR" sz="1600" dirty="0"/>
                        <a:t>Solution qui vient avec la base de données ci-dessus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0791556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l"/>
                      <a:r>
                        <a:rPr lang="fr-FR" sz="1800" dirty="0"/>
                        <a:t>Travailler sur des processus complexes et avec différents types de données métiers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/>
                        <a:t>Pas d'équivalent au Dataverse + Power Apps Model Driven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171157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l"/>
                      <a:r>
                        <a:rPr lang="fr-FR" sz="1800" dirty="0"/>
                        <a:t>Applications multiplateformes sur des scénarios dit « à la carte 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4231050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l"/>
                      <a:r>
                        <a:rPr lang="fr-FR" sz="1800" dirty="0"/>
                        <a:t>Utilisation des données et des processus par des personnes extérieurs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2830404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l"/>
                      <a:r>
                        <a:rPr lang="fr-FR" sz="1800" dirty="0"/>
                        <a:t>Automatiser l’interaction de différents systèmes et/ou services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Internal Workflow</a:t>
                      </a:r>
                    </a:p>
                  </a:txBody>
                  <a:tcPr anchor="ctr"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fr-FR" sz="1600" dirty="0"/>
                        <a:t>Utiliser plutôt la solution </a:t>
                      </a:r>
                      <a:r>
                        <a:rPr lang="fr-FR" sz="1600" b="1" dirty="0" err="1"/>
                        <a:t>Zapier</a:t>
                      </a:r>
                      <a:endParaRPr lang="fr-FR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2750654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l"/>
                      <a:r>
                        <a:rPr lang="fr-FR" sz="1800" dirty="0"/>
                        <a:t>Capacité à externaliser les calculs en mode </a:t>
                      </a:r>
                      <a:r>
                        <a:rPr lang="fr-FR" sz="1800" dirty="0" err="1"/>
                        <a:t>Serverless</a:t>
                      </a:r>
                      <a:endParaRPr lang="fr-F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fr-F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646492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l"/>
                      <a:r>
                        <a:rPr lang="fr-FR" sz="1800" dirty="0"/>
                        <a:t>Analyser et visualiser des données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2801858"/>
                  </a:ext>
                </a:extLst>
              </a:tr>
            </a:tbl>
          </a:graphicData>
        </a:graphic>
      </p:graphicFrame>
      <p:sp>
        <p:nvSpPr>
          <p:cNvPr id="9" name="Titre 8">
            <a:extLst>
              <a:ext uri="{FF2B5EF4-FFF2-40B4-BE49-F238E27FC236}">
                <a16:creationId xmlns:a16="http://schemas.microsoft.com/office/drawing/2014/main" id="{35FB11D7-6C04-4243-92C9-6A006CDA8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Log Assist chez Google 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DCC15A3-6130-4B7E-94FB-D59E4BD30849}"/>
              </a:ext>
            </a:extLst>
          </p:cNvPr>
          <p:cNvSpPr txBox="1"/>
          <p:nvPr/>
        </p:nvSpPr>
        <p:spPr>
          <a:xfrm>
            <a:off x="6400799" y="666208"/>
            <a:ext cx="2062649" cy="52641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1600" dirty="0"/>
              <a:t>Disponible </a:t>
            </a:r>
            <a:br>
              <a:rPr lang="fr-FR" sz="1600" dirty="0"/>
            </a:br>
            <a:r>
              <a:rPr lang="fr-FR" sz="1600" dirty="0"/>
              <a:t>Out Of The Box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C3508E50-D9BF-4813-BFBB-7834901539D1}"/>
              </a:ext>
            </a:extLst>
          </p:cNvPr>
          <p:cNvSpPr txBox="1"/>
          <p:nvPr/>
        </p:nvSpPr>
        <p:spPr>
          <a:xfrm>
            <a:off x="8543924" y="665667"/>
            <a:ext cx="2733676" cy="52641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1600" dirty="0"/>
              <a:t>Remarques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84B2B4F-F39C-431B-A745-034B94574C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241" y="3362325"/>
            <a:ext cx="1909763" cy="505758"/>
          </a:xfrm>
          <a:prstGeom prst="rect">
            <a:avLst/>
          </a:prstGeom>
        </p:spPr>
      </p:pic>
      <p:pic>
        <p:nvPicPr>
          <p:cNvPr id="15362" name="Picture 2" descr="Afficher l’image source">
            <a:extLst>
              <a:ext uri="{FF2B5EF4-FFF2-40B4-BE49-F238E27FC236}">
                <a16:creationId xmlns:a16="http://schemas.microsoft.com/office/drawing/2014/main" id="{3D85AB81-6DFA-474F-84BB-F16757158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43122" y="1131099"/>
            <a:ext cx="1577999" cy="85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Afficher l’image source">
            <a:extLst>
              <a:ext uri="{FF2B5EF4-FFF2-40B4-BE49-F238E27FC236}">
                <a16:creationId xmlns:a16="http://schemas.microsoft.com/office/drawing/2014/main" id="{B0E69BA5-C6FD-4CD5-B125-3F249CF28D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62250" y="5354424"/>
            <a:ext cx="1147343" cy="58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7361DD0-2E11-4A36-A86F-D2E865D832E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867" y="6060407"/>
            <a:ext cx="1540508" cy="50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5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57AF06A-CD78-46BD-9D15-EDD88F415ACA}"/>
              </a:ext>
            </a:extLst>
          </p:cNvPr>
          <p:cNvSpPr/>
          <p:nvPr/>
        </p:nvSpPr>
        <p:spPr>
          <a:xfrm>
            <a:off x="584457" y="1192084"/>
            <a:ext cx="10765333" cy="5488627"/>
          </a:xfrm>
          <a:custGeom>
            <a:avLst/>
            <a:gdLst>
              <a:gd name="connsiteX0" fmla="*/ 0 w 10765333"/>
              <a:gd name="connsiteY0" fmla="*/ 0 h 5488627"/>
              <a:gd name="connsiteX1" fmla="*/ 565180 w 10765333"/>
              <a:gd name="connsiteY1" fmla="*/ 0 h 5488627"/>
              <a:gd name="connsiteX2" fmla="*/ 915053 w 10765333"/>
              <a:gd name="connsiteY2" fmla="*/ 0 h 5488627"/>
              <a:gd name="connsiteX3" fmla="*/ 1372580 w 10765333"/>
              <a:gd name="connsiteY3" fmla="*/ 0 h 5488627"/>
              <a:gd name="connsiteX4" fmla="*/ 2045413 w 10765333"/>
              <a:gd name="connsiteY4" fmla="*/ 0 h 5488627"/>
              <a:gd name="connsiteX5" fmla="*/ 2825900 w 10765333"/>
              <a:gd name="connsiteY5" fmla="*/ 0 h 5488627"/>
              <a:gd name="connsiteX6" fmla="*/ 3283427 w 10765333"/>
              <a:gd name="connsiteY6" fmla="*/ 0 h 5488627"/>
              <a:gd name="connsiteX7" fmla="*/ 3848607 w 10765333"/>
              <a:gd name="connsiteY7" fmla="*/ 0 h 5488627"/>
              <a:gd name="connsiteX8" fmla="*/ 4629093 w 10765333"/>
              <a:gd name="connsiteY8" fmla="*/ 0 h 5488627"/>
              <a:gd name="connsiteX9" fmla="*/ 5194273 w 10765333"/>
              <a:gd name="connsiteY9" fmla="*/ 0 h 5488627"/>
              <a:gd name="connsiteX10" fmla="*/ 5759453 w 10765333"/>
              <a:gd name="connsiteY10" fmla="*/ 0 h 5488627"/>
              <a:gd name="connsiteX11" fmla="*/ 6109326 w 10765333"/>
              <a:gd name="connsiteY11" fmla="*/ 0 h 5488627"/>
              <a:gd name="connsiteX12" fmla="*/ 6889813 w 10765333"/>
              <a:gd name="connsiteY12" fmla="*/ 0 h 5488627"/>
              <a:gd name="connsiteX13" fmla="*/ 7777953 w 10765333"/>
              <a:gd name="connsiteY13" fmla="*/ 0 h 5488627"/>
              <a:gd name="connsiteX14" fmla="*/ 8343133 w 10765333"/>
              <a:gd name="connsiteY14" fmla="*/ 0 h 5488627"/>
              <a:gd name="connsiteX15" fmla="*/ 9123620 w 10765333"/>
              <a:gd name="connsiteY15" fmla="*/ 0 h 5488627"/>
              <a:gd name="connsiteX16" fmla="*/ 9688800 w 10765333"/>
              <a:gd name="connsiteY16" fmla="*/ 0 h 5488627"/>
              <a:gd name="connsiteX17" fmla="*/ 10765333 w 10765333"/>
              <a:gd name="connsiteY17" fmla="*/ 0 h 5488627"/>
              <a:gd name="connsiteX18" fmla="*/ 10765333 w 10765333"/>
              <a:gd name="connsiteY18" fmla="*/ 521420 h 5488627"/>
              <a:gd name="connsiteX19" fmla="*/ 10765333 w 10765333"/>
              <a:gd name="connsiteY19" fmla="*/ 1262384 h 5488627"/>
              <a:gd name="connsiteX20" fmla="*/ 10765333 w 10765333"/>
              <a:gd name="connsiteY20" fmla="*/ 2058235 h 5488627"/>
              <a:gd name="connsiteX21" fmla="*/ 10765333 w 10765333"/>
              <a:gd name="connsiteY21" fmla="*/ 2799200 h 5488627"/>
              <a:gd name="connsiteX22" fmla="*/ 10765333 w 10765333"/>
              <a:gd name="connsiteY22" fmla="*/ 3485278 h 5488627"/>
              <a:gd name="connsiteX23" fmla="*/ 10765333 w 10765333"/>
              <a:gd name="connsiteY23" fmla="*/ 4006698 h 5488627"/>
              <a:gd name="connsiteX24" fmla="*/ 10765333 w 10765333"/>
              <a:gd name="connsiteY24" fmla="*/ 4583004 h 5488627"/>
              <a:gd name="connsiteX25" fmla="*/ 10765333 w 10765333"/>
              <a:gd name="connsiteY25" fmla="*/ 5488627 h 5488627"/>
              <a:gd name="connsiteX26" fmla="*/ 10200153 w 10765333"/>
              <a:gd name="connsiteY26" fmla="*/ 5488627 h 5488627"/>
              <a:gd name="connsiteX27" fmla="*/ 9742626 w 10765333"/>
              <a:gd name="connsiteY27" fmla="*/ 5488627 h 5488627"/>
              <a:gd name="connsiteX28" fmla="*/ 9177446 w 10765333"/>
              <a:gd name="connsiteY28" fmla="*/ 5488627 h 5488627"/>
              <a:gd name="connsiteX29" fmla="*/ 8612266 w 10765333"/>
              <a:gd name="connsiteY29" fmla="*/ 5488627 h 5488627"/>
              <a:gd name="connsiteX30" fmla="*/ 8154740 w 10765333"/>
              <a:gd name="connsiteY30" fmla="*/ 5488627 h 5488627"/>
              <a:gd name="connsiteX31" fmla="*/ 7697213 w 10765333"/>
              <a:gd name="connsiteY31" fmla="*/ 5488627 h 5488627"/>
              <a:gd name="connsiteX32" fmla="*/ 7132033 w 10765333"/>
              <a:gd name="connsiteY32" fmla="*/ 5488627 h 5488627"/>
              <a:gd name="connsiteX33" fmla="*/ 6782160 w 10765333"/>
              <a:gd name="connsiteY33" fmla="*/ 5488627 h 5488627"/>
              <a:gd name="connsiteX34" fmla="*/ 6216980 w 10765333"/>
              <a:gd name="connsiteY34" fmla="*/ 5488627 h 5488627"/>
              <a:gd name="connsiteX35" fmla="*/ 5544146 w 10765333"/>
              <a:gd name="connsiteY35" fmla="*/ 5488627 h 5488627"/>
              <a:gd name="connsiteX36" fmla="*/ 5194273 w 10765333"/>
              <a:gd name="connsiteY36" fmla="*/ 5488627 h 5488627"/>
              <a:gd name="connsiteX37" fmla="*/ 4306133 w 10765333"/>
              <a:gd name="connsiteY37" fmla="*/ 5488627 h 5488627"/>
              <a:gd name="connsiteX38" fmla="*/ 3417993 w 10765333"/>
              <a:gd name="connsiteY38" fmla="*/ 5488627 h 5488627"/>
              <a:gd name="connsiteX39" fmla="*/ 2852813 w 10765333"/>
              <a:gd name="connsiteY39" fmla="*/ 5488627 h 5488627"/>
              <a:gd name="connsiteX40" fmla="*/ 2502940 w 10765333"/>
              <a:gd name="connsiteY40" fmla="*/ 5488627 h 5488627"/>
              <a:gd name="connsiteX41" fmla="*/ 2153067 w 10765333"/>
              <a:gd name="connsiteY41" fmla="*/ 5488627 h 5488627"/>
              <a:gd name="connsiteX42" fmla="*/ 1695540 w 10765333"/>
              <a:gd name="connsiteY42" fmla="*/ 5488627 h 5488627"/>
              <a:gd name="connsiteX43" fmla="*/ 1130360 w 10765333"/>
              <a:gd name="connsiteY43" fmla="*/ 5488627 h 5488627"/>
              <a:gd name="connsiteX44" fmla="*/ 0 w 10765333"/>
              <a:gd name="connsiteY44" fmla="*/ 5488627 h 5488627"/>
              <a:gd name="connsiteX45" fmla="*/ 0 w 10765333"/>
              <a:gd name="connsiteY45" fmla="*/ 4692776 h 5488627"/>
              <a:gd name="connsiteX46" fmla="*/ 0 w 10765333"/>
              <a:gd name="connsiteY46" fmla="*/ 4171357 h 5488627"/>
              <a:gd name="connsiteX47" fmla="*/ 0 w 10765333"/>
              <a:gd name="connsiteY47" fmla="*/ 3430392 h 5488627"/>
              <a:gd name="connsiteX48" fmla="*/ 0 w 10765333"/>
              <a:gd name="connsiteY48" fmla="*/ 2744314 h 5488627"/>
              <a:gd name="connsiteX49" fmla="*/ 0 w 10765333"/>
              <a:gd name="connsiteY49" fmla="*/ 2113121 h 5488627"/>
              <a:gd name="connsiteX50" fmla="*/ 0 w 10765333"/>
              <a:gd name="connsiteY50" fmla="*/ 1427043 h 5488627"/>
              <a:gd name="connsiteX51" fmla="*/ 0 w 10765333"/>
              <a:gd name="connsiteY51" fmla="*/ 740965 h 5488627"/>
              <a:gd name="connsiteX52" fmla="*/ 0 w 10765333"/>
              <a:gd name="connsiteY52" fmla="*/ 0 h 5488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0765333" h="5488627" fill="none" extrusionOk="0">
                <a:moveTo>
                  <a:pt x="0" y="0"/>
                </a:moveTo>
                <a:cubicBezTo>
                  <a:pt x="140791" y="-10973"/>
                  <a:pt x="448831" y="13026"/>
                  <a:pt x="565180" y="0"/>
                </a:cubicBezTo>
                <a:cubicBezTo>
                  <a:pt x="681529" y="-13026"/>
                  <a:pt x="812386" y="-10435"/>
                  <a:pt x="915053" y="0"/>
                </a:cubicBezTo>
                <a:cubicBezTo>
                  <a:pt x="1017720" y="10435"/>
                  <a:pt x="1220843" y="-13423"/>
                  <a:pt x="1372580" y="0"/>
                </a:cubicBezTo>
                <a:cubicBezTo>
                  <a:pt x="1524317" y="13423"/>
                  <a:pt x="1907420" y="21336"/>
                  <a:pt x="2045413" y="0"/>
                </a:cubicBezTo>
                <a:cubicBezTo>
                  <a:pt x="2183406" y="-21336"/>
                  <a:pt x="2597965" y="-7612"/>
                  <a:pt x="2825900" y="0"/>
                </a:cubicBezTo>
                <a:cubicBezTo>
                  <a:pt x="3053835" y="7612"/>
                  <a:pt x="3170127" y="-8443"/>
                  <a:pt x="3283427" y="0"/>
                </a:cubicBezTo>
                <a:cubicBezTo>
                  <a:pt x="3396727" y="8443"/>
                  <a:pt x="3594095" y="27638"/>
                  <a:pt x="3848607" y="0"/>
                </a:cubicBezTo>
                <a:cubicBezTo>
                  <a:pt x="4103119" y="-27638"/>
                  <a:pt x="4270233" y="38248"/>
                  <a:pt x="4629093" y="0"/>
                </a:cubicBezTo>
                <a:cubicBezTo>
                  <a:pt x="4987953" y="-38248"/>
                  <a:pt x="5017531" y="27662"/>
                  <a:pt x="5194273" y="0"/>
                </a:cubicBezTo>
                <a:cubicBezTo>
                  <a:pt x="5371015" y="-27662"/>
                  <a:pt x="5629544" y="14329"/>
                  <a:pt x="5759453" y="0"/>
                </a:cubicBezTo>
                <a:cubicBezTo>
                  <a:pt x="5889362" y="-14329"/>
                  <a:pt x="5945145" y="1395"/>
                  <a:pt x="6109326" y="0"/>
                </a:cubicBezTo>
                <a:cubicBezTo>
                  <a:pt x="6273507" y="-1395"/>
                  <a:pt x="6672860" y="26674"/>
                  <a:pt x="6889813" y="0"/>
                </a:cubicBezTo>
                <a:cubicBezTo>
                  <a:pt x="7106766" y="-26674"/>
                  <a:pt x="7523584" y="-27015"/>
                  <a:pt x="7777953" y="0"/>
                </a:cubicBezTo>
                <a:cubicBezTo>
                  <a:pt x="8032322" y="27015"/>
                  <a:pt x="8204891" y="11286"/>
                  <a:pt x="8343133" y="0"/>
                </a:cubicBezTo>
                <a:cubicBezTo>
                  <a:pt x="8481375" y="-11286"/>
                  <a:pt x="8927589" y="4869"/>
                  <a:pt x="9123620" y="0"/>
                </a:cubicBezTo>
                <a:cubicBezTo>
                  <a:pt x="9319651" y="-4869"/>
                  <a:pt x="9446999" y="-835"/>
                  <a:pt x="9688800" y="0"/>
                </a:cubicBezTo>
                <a:cubicBezTo>
                  <a:pt x="9930601" y="835"/>
                  <a:pt x="10366139" y="-872"/>
                  <a:pt x="10765333" y="0"/>
                </a:cubicBezTo>
                <a:cubicBezTo>
                  <a:pt x="10779035" y="163593"/>
                  <a:pt x="10755816" y="304826"/>
                  <a:pt x="10765333" y="521420"/>
                </a:cubicBezTo>
                <a:cubicBezTo>
                  <a:pt x="10774850" y="738014"/>
                  <a:pt x="10783957" y="944873"/>
                  <a:pt x="10765333" y="1262384"/>
                </a:cubicBezTo>
                <a:cubicBezTo>
                  <a:pt x="10746709" y="1579895"/>
                  <a:pt x="10729973" y="1851242"/>
                  <a:pt x="10765333" y="2058235"/>
                </a:cubicBezTo>
                <a:cubicBezTo>
                  <a:pt x="10800693" y="2265228"/>
                  <a:pt x="10790122" y="2603948"/>
                  <a:pt x="10765333" y="2799200"/>
                </a:cubicBezTo>
                <a:cubicBezTo>
                  <a:pt x="10740544" y="2994453"/>
                  <a:pt x="10785538" y="3229060"/>
                  <a:pt x="10765333" y="3485278"/>
                </a:cubicBezTo>
                <a:cubicBezTo>
                  <a:pt x="10745128" y="3741496"/>
                  <a:pt x="10750357" y="3764769"/>
                  <a:pt x="10765333" y="4006698"/>
                </a:cubicBezTo>
                <a:cubicBezTo>
                  <a:pt x="10780309" y="4248627"/>
                  <a:pt x="10779867" y="4348973"/>
                  <a:pt x="10765333" y="4583004"/>
                </a:cubicBezTo>
                <a:cubicBezTo>
                  <a:pt x="10750799" y="4817035"/>
                  <a:pt x="10784710" y="5297668"/>
                  <a:pt x="10765333" y="5488627"/>
                </a:cubicBezTo>
                <a:cubicBezTo>
                  <a:pt x="10575553" y="5473696"/>
                  <a:pt x="10342770" y="5480947"/>
                  <a:pt x="10200153" y="5488627"/>
                </a:cubicBezTo>
                <a:cubicBezTo>
                  <a:pt x="10057536" y="5496307"/>
                  <a:pt x="9880304" y="5506353"/>
                  <a:pt x="9742626" y="5488627"/>
                </a:cubicBezTo>
                <a:cubicBezTo>
                  <a:pt x="9604948" y="5470901"/>
                  <a:pt x="9356135" y="5488786"/>
                  <a:pt x="9177446" y="5488627"/>
                </a:cubicBezTo>
                <a:cubicBezTo>
                  <a:pt x="8998757" y="5488468"/>
                  <a:pt x="8838538" y="5486675"/>
                  <a:pt x="8612266" y="5488627"/>
                </a:cubicBezTo>
                <a:cubicBezTo>
                  <a:pt x="8385994" y="5490579"/>
                  <a:pt x="8362130" y="5478510"/>
                  <a:pt x="8154740" y="5488627"/>
                </a:cubicBezTo>
                <a:cubicBezTo>
                  <a:pt x="7947350" y="5498744"/>
                  <a:pt x="7865128" y="5509606"/>
                  <a:pt x="7697213" y="5488627"/>
                </a:cubicBezTo>
                <a:cubicBezTo>
                  <a:pt x="7529298" y="5467648"/>
                  <a:pt x="7393823" y="5465232"/>
                  <a:pt x="7132033" y="5488627"/>
                </a:cubicBezTo>
                <a:cubicBezTo>
                  <a:pt x="6870243" y="5512022"/>
                  <a:pt x="6932656" y="5494235"/>
                  <a:pt x="6782160" y="5488627"/>
                </a:cubicBezTo>
                <a:cubicBezTo>
                  <a:pt x="6631664" y="5483019"/>
                  <a:pt x="6473574" y="5510486"/>
                  <a:pt x="6216980" y="5488627"/>
                </a:cubicBezTo>
                <a:cubicBezTo>
                  <a:pt x="5960386" y="5466768"/>
                  <a:pt x="5768837" y="5484173"/>
                  <a:pt x="5544146" y="5488627"/>
                </a:cubicBezTo>
                <a:cubicBezTo>
                  <a:pt x="5319455" y="5493081"/>
                  <a:pt x="5276873" y="5475101"/>
                  <a:pt x="5194273" y="5488627"/>
                </a:cubicBezTo>
                <a:cubicBezTo>
                  <a:pt x="5111673" y="5502153"/>
                  <a:pt x="4515561" y="5504639"/>
                  <a:pt x="4306133" y="5488627"/>
                </a:cubicBezTo>
                <a:cubicBezTo>
                  <a:pt x="4096705" y="5472615"/>
                  <a:pt x="3765131" y="5500499"/>
                  <a:pt x="3417993" y="5488627"/>
                </a:cubicBezTo>
                <a:cubicBezTo>
                  <a:pt x="3070855" y="5476755"/>
                  <a:pt x="3011636" y="5479748"/>
                  <a:pt x="2852813" y="5488627"/>
                </a:cubicBezTo>
                <a:cubicBezTo>
                  <a:pt x="2693990" y="5497506"/>
                  <a:pt x="2673787" y="5502224"/>
                  <a:pt x="2502940" y="5488627"/>
                </a:cubicBezTo>
                <a:cubicBezTo>
                  <a:pt x="2332093" y="5475030"/>
                  <a:pt x="2262913" y="5480527"/>
                  <a:pt x="2153067" y="5488627"/>
                </a:cubicBezTo>
                <a:cubicBezTo>
                  <a:pt x="2043221" y="5496727"/>
                  <a:pt x="1899856" y="5473380"/>
                  <a:pt x="1695540" y="5488627"/>
                </a:cubicBezTo>
                <a:cubicBezTo>
                  <a:pt x="1491224" y="5503874"/>
                  <a:pt x="1253464" y="5488811"/>
                  <a:pt x="1130360" y="5488627"/>
                </a:cubicBezTo>
                <a:cubicBezTo>
                  <a:pt x="1007256" y="5488443"/>
                  <a:pt x="402618" y="5534567"/>
                  <a:pt x="0" y="5488627"/>
                </a:cubicBezTo>
                <a:cubicBezTo>
                  <a:pt x="8158" y="5115821"/>
                  <a:pt x="-23067" y="4853035"/>
                  <a:pt x="0" y="4692776"/>
                </a:cubicBezTo>
                <a:cubicBezTo>
                  <a:pt x="23067" y="4532517"/>
                  <a:pt x="-1536" y="4310259"/>
                  <a:pt x="0" y="4171357"/>
                </a:cubicBezTo>
                <a:cubicBezTo>
                  <a:pt x="1536" y="4032455"/>
                  <a:pt x="35205" y="3620055"/>
                  <a:pt x="0" y="3430392"/>
                </a:cubicBezTo>
                <a:cubicBezTo>
                  <a:pt x="-35205" y="3240730"/>
                  <a:pt x="-23212" y="3048103"/>
                  <a:pt x="0" y="2744314"/>
                </a:cubicBezTo>
                <a:cubicBezTo>
                  <a:pt x="23212" y="2440525"/>
                  <a:pt x="-17316" y="2384458"/>
                  <a:pt x="0" y="2113121"/>
                </a:cubicBezTo>
                <a:cubicBezTo>
                  <a:pt x="17316" y="1841784"/>
                  <a:pt x="15958" y="1668352"/>
                  <a:pt x="0" y="1427043"/>
                </a:cubicBezTo>
                <a:cubicBezTo>
                  <a:pt x="-15958" y="1185734"/>
                  <a:pt x="-13882" y="946877"/>
                  <a:pt x="0" y="740965"/>
                </a:cubicBezTo>
                <a:cubicBezTo>
                  <a:pt x="13882" y="535053"/>
                  <a:pt x="18534" y="358613"/>
                  <a:pt x="0" y="0"/>
                </a:cubicBezTo>
                <a:close/>
              </a:path>
              <a:path w="10765333" h="5488627" stroke="0" extrusionOk="0">
                <a:moveTo>
                  <a:pt x="0" y="0"/>
                </a:moveTo>
                <a:cubicBezTo>
                  <a:pt x="273813" y="-22944"/>
                  <a:pt x="396118" y="28632"/>
                  <a:pt x="672833" y="0"/>
                </a:cubicBezTo>
                <a:cubicBezTo>
                  <a:pt x="949548" y="-28632"/>
                  <a:pt x="948599" y="20700"/>
                  <a:pt x="1130360" y="0"/>
                </a:cubicBezTo>
                <a:cubicBezTo>
                  <a:pt x="1312121" y="-20700"/>
                  <a:pt x="1611290" y="-26991"/>
                  <a:pt x="2018500" y="0"/>
                </a:cubicBezTo>
                <a:cubicBezTo>
                  <a:pt x="2425710" y="26991"/>
                  <a:pt x="2402718" y="2329"/>
                  <a:pt x="2583680" y="0"/>
                </a:cubicBezTo>
                <a:cubicBezTo>
                  <a:pt x="2764642" y="-2329"/>
                  <a:pt x="2928551" y="-21966"/>
                  <a:pt x="3148860" y="0"/>
                </a:cubicBezTo>
                <a:cubicBezTo>
                  <a:pt x="3369169" y="21966"/>
                  <a:pt x="3631279" y="-13447"/>
                  <a:pt x="3929347" y="0"/>
                </a:cubicBezTo>
                <a:cubicBezTo>
                  <a:pt x="4227415" y="13447"/>
                  <a:pt x="4366338" y="-32425"/>
                  <a:pt x="4709833" y="0"/>
                </a:cubicBezTo>
                <a:cubicBezTo>
                  <a:pt x="5053328" y="32425"/>
                  <a:pt x="4970363" y="-15351"/>
                  <a:pt x="5167360" y="0"/>
                </a:cubicBezTo>
                <a:cubicBezTo>
                  <a:pt x="5364357" y="15351"/>
                  <a:pt x="5865222" y="7490"/>
                  <a:pt x="6055500" y="0"/>
                </a:cubicBezTo>
                <a:cubicBezTo>
                  <a:pt x="6245778" y="-7490"/>
                  <a:pt x="6600012" y="-32751"/>
                  <a:pt x="6943640" y="0"/>
                </a:cubicBezTo>
                <a:cubicBezTo>
                  <a:pt x="7287268" y="32751"/>
                  <a:pt x="7347043" y="26718"/>
                  <a:pt x="7616473" y="0"/>
                </a:cubicBezTo>
                <a:cubicBezTo>
                  <a:pt x="7885903" y="-26718"/>
                  <a:pt x="8134092" y="33075"/>
                  <a:pt x="8396960" y="0"/>
                </a:cubicBezTo>
                <a:cubicBezTo>
                  <a:pt x="8659828" y="-33075"/>
                  <a:pt x="8738235" y="-5024"/>
                  <a:pt x="8962140" y="0"/>
                </a:cubicBezTo>
                <a:cubicBezTo>
                  <a:pt x="9186045" y="5024"/>
                  <a:pt x="9578724" y="22094"/>
                  <a:pt x="9850280" y="0"/>
                </a:cubicBezTo>
                <a:cubicBezTo>
                  <a:pt x="10121836" y="-22094"/>
                  <a:pt x="10423405" y="-4860"/>
                  <a:pt x="10765333" y="0"/>
                </a:cubicBezTo>
                <a:cubicBezTo>
                  <a:pt x="10751697" y="182320"/>
                  <a:pt x="10773000" y="443019"/>
                  <a:pt x="10765333" y="686078"/>
                </a:cubicBezTo>
                <a:cubicBezTo>
                  <a:pt x="10757666" y="929137"/>
                  <a:pt x="10800428" y="1193288"/>
                  <a:pt x="10765333" y="1427043"/>
                </a:cubicBezTo>
                <a:cubicBezTo>
                  <a:pt x="10730238" y="1660798"/>
                  <a:pt x="10774813" y="1852767"/>
                  <a:pt x="10765333" y="2003349"/>
                </a:cubicBezTo>
                <a:cubicBezTo>
                  <a:pt x="10755853" y="2153931"/>
                  <a:pt x="10798454" y="2445991"/>
                  <a:pt x="10765333" y="2689427"/>
                </a:cubicBezTo>
                <a:cubicBezTo>
                  <a:pt x="10732212" y="2932863"/>
                  <a:pt x="10781734" y="3129730"/>
                  <a:pt x="10765333" y="3320619"/>
                </a:cubicBezTo>
                <a:cubicBezTo>
                  <a:pt x="10748932" y="3511508"/>
                  <a:pt x="10757130" y="3696885"/>
                  <a:pt x="10765333" y="3951811"/>
                </a:cubicBezTo>
                <a:cubicBezTo>
                  <a:pt x="10773536" y="4206737"/>
                  <a:pt x="10779423" y="4272278"/>
                  <a:pt x="10765333" y="4528117"/>
                </a:cubicBezTo>
                <a:cubicBezTo>
                  <a:pt x="10751243" y="4783956"/>
                  <a:pt x="10771066" y="5163604"/>
                  <a:pt x="10765333" y="5488627"/>
                </a:cubicBezTo>
                <a:cubicBezTo>
                  <a:pt x="10638360" y="5494216"/>
                  <a:pt x="10510083" y="5490269"/>
                  <a:pt x="10307806" y="5488627"/>
                </a:cubicBezTo>
                <a:cubicBezTo>
                  <a:pt x="10105529" y="5486985"/>
                  <a:pt x="9911694" y="5498872"/>
                  <a:pt x="9634973" y="5488627"/>
                </a:cubicBezTo>
                <a:cubicBezTo>
                  <a:pt x="9358252" y="5478382"/>
                  <a:pt x="9248597" y="5470938"/>
                  <a:pt x="9069793" y="5488627"/>
                </a:cubicBezTo>
                <a:cubicBezTo>
                  <a:pt x="8890989" y="5506316"/>
                  <a:pt x="8768403" y="5495071"/>
                  <a:pt x="8612266" y="5488627"/>
                </a:cubicBezTo>
                <a:cubicBezTo>
                  <a:pt x="8456129" y="5482183"/>
                  <a:pt x="8240263" y="5500479"/>
                  <a:pt x="8047086" y="5488627"/>
                </a:cubicBezTo>
                <a:cubicBezTo>
                  <a:pt x="7853909" y="5476775"/>
                  <a:pt x="7708557" y="5507376"/>
                  <a:pt x="7481906" y="5488627"/>
                </a:cubicBezTo>
                <a:cubicBezTo>
                  <a:pt x="7255255" y="5469878"/>
                  <a:pt x="6976402" y="5511459"/>
                  <a:pt x="6809073" y="5488627"/>
                </a:cubicBezTo>
                <a:cubicBezTo>
                  <a:pt x="6641744" y="5465795"/>
                  <a:pt x="6175004" y="5448135"/>
                  <a:pt x="5920933" y="5488627"/>
                </a:cubicBezTo>
                <a:cubicBezTo>
                  <a:pt x="5666862" y="5529119"/>
                  <a:pt x="5719038" y="5473940"/>
                  <a:pt x="5571060" y="5488627"/>
                </a:cubicBezTo>
                <a:cubicBezTo>
                  <a:pt x="5423082" y="5503314"/>
                  <a:pt x="5393436" y="5476721"/>
                  <a:pt x="5221187" y="5488627"/>
                </a:cubicBezTo>
                <a:cubicBezTo>
                  <a:pt x="5048938" y="5500533"/>
                  <a:pt x="5021527" y="5505270"/>
                  <a:pt x="4871313" y="5488627"/>
                </a:cubicBezTo>
                <a:cubicBezTo>
                  <a:pt x="4721099" y="5471984"/>
                  <a:pt x="4387335" y="5525128"/>
                  <a:pt x="4090827" y="5488627"/>
                </a:cubicBezTo>
                <a:cubicBezTo>
                  <a:pt x="3794319" y="5452126"/>
                  <a:pt x="3426017" y="5479270"/>
                  <a:pt x="3202687" y="5488627"/>
                </a:cubicBezTo>
                <a:cubicBezTo>
                  <a:pt x="2979357" y="5497984"/>
                  <a:pt x="2775811" y="5478435"/>
                  <a:pt x="2637507" y="5488627"/>
                </a:cubicBezTo>
                <a:cubicBezTo>
                  <a:pt x="2499203" y="5498819"/>
                  <a:pt x="2255891" y="5512903"/>
                  <a:pt x="1964673" y="5488627"/>
                </a:cubicBezTo>
                <a:cubicBezTo>
                  <a:pt x="1673455" y="5464351"/>
                  <a:pt x="1569976" y="5518720"/>
                  <a:pt x="1184187" y="5488627"/>
                </a:cubicBezTo>
                <a:cubicBezTo>
                  <a:pt x="798398" y="5458534"/>
                  <a:pt x="944838" y="5490618"/>
                  <a:pt x="834313" y="5488627"/>
                </a:cubicBezTo>
                <a:cubicBezTo>
                  <a:pt x="723788" y="5486636"/>
                  <a:pt x="313202" y="5488020"/>
                  <a:pt x="0" y="5488627"/>
                </a:cubicBezTo>
                <a:cubicBezTo>
                  <a:pt x="23939" y="5379200"/>
                  <a:pt x="14670" y="5122868"/>
                  <a:pt x="0" y="4967207"/>
                </a:cubicBezTo>
                <a:cubicBezTo>
                  <a:pt x="-14670" y="4811546"/>
                  <a:pt x="8875" y="4581098"/>
                  <a:pt x="0" y="4390902"/>
                </a:cubicBezTo>
                <a:cubicBezTo>
                  <a:pt x="-8875" y="4200706"/>
                  <a:pt x="4864" y="4079566"/>
                  <a:pt x="0" y="3814596"/>
                </a:cubicBezTo>
                <a:cubicBezTo>
                  <a:pt x="-4864" y="3549626"/>
                  <a:pt x="19363" y="3480401"/>
                  <a:pt x="0" y="3183404"/>
                </a:cubicBezTo>
                <a:cubicBezTo>
                  <a:pt x="-19363" y="2886407"/>
                  <a:pt x="-10958" y="2744523"/>
                  <a:pt x="0" y="2497325"/>
                </a:cubicBezTo>
                <a:cubicBezTo>
                  <a:pt x="10958" y="2250127"/>
                  <a:pt x="2579" y="2159786"/>
                  <a:pt x="0" y="1921019"/>
                </a:cubicBezTo>
                <a:cubicBezTo>
                  <a:pt x="-2579" y="1682252"/>
                  <a:pt x="13120" y="1554503"/>
                  <a:pt x="0" y="1399600"/>
                </a:cubicBezTo>
                <a:cubicBezTo>
                  <a:pt x="-13120" y="1244697"/>
                  <a:pt x="-18751" y="956526"/>
                  <a:pt x="0" y="823294"/>
                </a:cubicBezTo>
                <a:cubicBezTo>
                  <a:pt x="18751" y="690062"/>
                  <a:pt x="17917" y="237587"/>
                  <a:pt x="0" y="0"/>
                </a:cubicBez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60074009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40" name="Tableau 40">
            <a:extLst>
              <a:ext uri="{FF2B5EF4-FFF2-40B4-BE49-F238E27FC236}">
                <a16:creationId xmlns:a16="http://schemas.microsoft.com/office/drawing/2014/main" id="{262B5B96-AA6F-4231-8858-BA098479C006}"/>
              </a:ext>
            </a:extLst>
          </p:cNvPr>
          <p:cNvGraphicFramePr>
            <a:graphicFrameLocks noGrp="1"/>
          </p:cNvGraphicFramePr>
          <p:nvPr/>
        </p:nvGraphicFramePr>
        <p:xfrm>
          <a:off x="584457" y="1208710"/>
          <a:ext cx="10765333" cy="54720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5807465">
                  <a:extLst>
                    <a:ext uri="{9D8B030D-6E8A-4147-A177-3AD203B41FA5}">
                      <a16:colId xmlns:a16="http://schemas.microsoft.com/office/drawing/2014/main" val="1885160129"/>
                    </a:ext>
                  </a:extLst>
                </a:gridCol>
                <a:gridCol w="2112886">
                  <a:extLst>
                    <a:ext uri="{9D8B030D-6E8A-4147-A177-3AD203B41FA5}">
                      <a16:colId xmlns:a16="http://schemas.microsoft.com/office/drawing/2014/main" val="290132046"/>
                    </a:ext>
                  </a:extLst>
                </a:gridCol>
                <a:gridCol w="2844982">
                  <a:extLst>
                    <a:ext uri="{9D8B030D-6E8A-4147-A177-3AD203B41FA5}">
                      <a16:colId xmlns:a16="http://schemas.microsoft.com/office/drawing/2014/main" val="3430314916"/>
                    </a:ext>
                  </a:extLst>
                </a:gridCol>
              </a:tblGrid>
              <a:tr h="684000">
                <a:tc>
                  <a:txBody>
                    <a:bodyPr/>
                    <a:lstStyle/>
                    <a:p>
                      <a:pPr algn="l"/>
                      <a:r>
                        <a:rPr lang="fr-FR" sz="1800" dirty="0"/>
                        <a:t>Stocker les données structurées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/>
                        <a:t>Toutes les fonctionnalités via du développement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2481508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l"/>
                      <a:r>
                        <a:rPr lang="fr-FR" sz="1800" dirty="0"/>
                        <a:t>Importer et transformer les données simplement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fr-F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Possible d’utiliser le processus de Data Migration </a:t>
                      </a:r>
                      <a:endParaRPr lang="fr-F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0791556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l"/>
                      <a:r>
                        <a:rPr lang="fr-FR" sz="1800" dirty="0"/>
                        <a:t>Travailler sur des processus complexes et avec différents types de données métiers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/>
                        <a:t>Toutes les fonctionnalités via du développement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171157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l"/>
                      <a:r>
                        <a:rPr lang="fr-FR" sz="1800" dirty="0"/>
                        <a:t>Applications multiplateformes sur des scénarios dit « à la carte 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4231050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l"/>
                      <a:r>
                        <a:rPr lang="fr-FR" sz="1800" dirty="0"/>
                        <a:t>Utilisation des données et des processus par des personnes extérieurs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= CMS Web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2830404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l"/>
                      <a:r>
                        <a:rPr lang="fr-FR" sz="1800" dirty="0"/>
                        <a:t>Automatiser l’interaction de différents systèmes et/ou services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/>
                        <a:t>Toutes les fonctionnalités via du développement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2750654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l"/>
                      <a:r>
                        <a:rPr lang="fr-FR" sz="1800" dirty="0"/>
                        <a:t>Capacité à externaliser les calculs en mode </a:t>
                      </a:r>
                      <a:r>
                        <a:rPr lang="fr-FR" sz="1800" dirty="0" err="1"/>
                        <a:t>Serverless</a:t>
                      </a:r>
                      <a:endParaRPr lang="fr-F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fr-FR" sz="1800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fr-FR" sz="1500" dirty="0"/>
                        <a:t>Pas dispo,  utilisation de Azure </a:t>
                      </a:r>
                      <a:r>
                        <a:rPr lang="fr-FR" sz="1500" dirty="0" err="1"/>
                        <a:t>Function</a:t>
                      </a:r>
                      <a:r>
                        <a:rPr lang="fr-FR" sz="1500" dirty="0"/>
                        <a:t> ou AWS Lambda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646492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l"/>
                      <a:r>
                        <a:rPr lang="fr-FR" sz="1800" dirty="0"/>
                        <a:t>Analyser et visualiser des données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2801858"/>
                  </a:ext>
                </a:extLst>
              </a:tr>
            </a:tbl>
          </a:graphicData>
        </a:graphic>
      </p:graphicFrame>
      <p:sp>
        <p:nvSpPr>
          <p:cNvPr id="9" name="Titre 8">
            <a:extLst>
              <a:ext uri="{FF2B5EF4-FFF2-40B4-BE49-F238E27FC236}">
                <a16:creationId xmlns:a16="http://schemas.microsoft.com/office/drawing/2014/main" id="{35FB11D7-6C04-4243-92C9-6A006CDA8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Log Assist chez </a:t>
            </a:r>
            <a:r>
              <a:rPr lang="fr-FR" dirty="0" err="1"/>
              <a:t>Mendix</a:t>
            </a:r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DCC15A3-6130-4B7E-94FB-D59E4BD30849}"/>
              </a:ext>
            </a:extLst>
          </p:cNvPr>
          <p:cNvSpPr txBox="1"/>
          <p:nvPr/>
        </p:nvSpPr>
        <p:spPr>
          <a:xfrm>
            <a:off x="6400799" y="666208"/>
            <a:ext cx="2062649" cy="52641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1600" dirty="0"/>
              <a:t>Disponible </a:t>
            </a:r>
            <a:br>
              <a:rPr lang="fr-FR" sz="1600" dirty="0"/>
            </a:br>
            <a:r>
              <a:rPr lang="fr-FR" sz="1600" dirty="0"/>
              <a:t>Out Of The Box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C3508E50-D9BF-4813-BFBB-7834901539D1}"/>
              </a:ext>
            </a:extLst>
          </p:cNvPr>
          <p:cNvSpPr txBox="1"/>
          <p:nvPr/>
        </p:nvSpPr>
        <p:spPr>
          <a:xfrm>
            <a:off x="8543924" y="665667"/>
            <a:ext cx="2733676" cy="52641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1600" dirty="0"/>
              <a:t>Remarques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C90B135-CF9B-47DD-9A13-96816D76B2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2688" r="100000">
                        <a14:foregroundMark x1="22043" y1="19786" x2="36559" y2="81818"/>
                        <a14:foregroundMark x1="36559" y1="81818" x2="68280" y2="89840"/>
                        <a14:foregroundMark x1="68280" y1="89840" x2="81720" y2="63636"/>
                        <a14:foregroundMark x1="81720" y1="63636" x2="87097" y2="31551"/>
                        <a14:foregroundMark x1="87097" y1="31551" x2="63978" y2="12834"/>
                        <a14:foregroundMark x1="63978" y1="12834" x2="27419" y2="9626"/>
                        <a14:foregroundMark x1="13978" y1="5882" x2="83871" y2="6417"/>
                        <a14:foregroundMark x1="91935" y1="9626" x2="95699" y2="90374"/>
                        <a14:foregroundMark x1="33333" y1="91444" x2="25806" y2="91444"/>
                        <a14:foregroundMark x1="94624" y1="93583" x2="39247" y2="91979"/>
                        <a14:foregroundMark x1="25806" y1="91444" x2="6452" y2="69519"/>
                        <a14:foregroundMark x1="6452" y1="69519" x2="12366" y2="14439"/>
                        <a14:foregroundMark x1="37634" y1="37433" x2="77419" y2="72193"/>
                        <a14:foregroundMark x1="65054" y1="34759" x2="63978" y2="60963"/>
                        <a14:foregroundMark x1="39247" y1="66845" x2="51613" y2="67380"/>
                        <a14:foregroundMark x1="54301" y1="72193" x2="36022" y2="41176"/>
                        <a14:foregroundMark x1="36022" y1="41176" x2="27419" y2="33155"/>
                        <a14:foregroundMark x1="8065" y1="10160" x2="6452" y2="40107"/>
                        <a14:foregroundMark x1="6452" y1="40107" x2="9677" y2="52406"/>
                        <a14:foregroundMark x1="7527" y1="9626" x2="6989" y2="87166"/>
                        <a14:foregroundMark x1="6989" y1="87166" x2="30108" y2="96791"/>
                        <a14:foregroundMark x1="10215" y1="86631" x2="2688" y2="58824"/>
                        <a14:foregroundMark x1="2688" y1="58824" x2="7527" y2="9626"/>
                        <a14:backgroundMark x1="10753" y1="2674" x2="4839" y2="6952"/>
                        <a14:backgroundMark x1="92473" y1="3209" x2="94086" y2="7487"/>
                        <a14:backgroundMark x1="34409" y1="98930" x2="28495" y2="989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47560" y="2606732"/>
            <a:ext cx="618744" cy="61823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5FD765F-88DE-4F5C-BE6F-8FFFB4F50B1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98901" y1="16760" x2="98901" y2="27933"/>
                        <a14:foregroundMark x1="98352" y1="17318" x2="72527" y2="5587"/>
                        <a14:foregroundMark x1="72527" y1="5587" x2="41209" y2="7263"/>
                        <a14:foregroundMark x1="41209" y1="7263" x2="14286" y2="15642"/>
                        <a14:foregroundMark x1="14286" y1="15642" x2="3297" y2="50279"/>
                        <a14:foregroundMark x1="3297" y1="50279" x2="6044" y2="78771"/>
                        <a14:foregroundMark x1="6044" y1="78771" x2="33516" y2="97207"/>
                        <a14:foregroundMark x1="33516" y1="97207" x2="52198" y2="98883"/>
                        <a14:foregroundMark x1="75824" y1="94413" x2="91758" y2="85475"/>
                        <a14:foregroundMark x1="99451" y1="36872" x2="91758" y2="84916"/>
                        <a14:foregroundMark x1="98901" y1="18436" x2="99451" y2="20112"/>
                        <a14:foregroundMark x1="20879" y1="28492" x2="19780" y2="62570"/>
                        <a14:foregroundMark x1="19780" y1="62570" x2="48352" y2="73743"/>
                        <a14:foregroundMark x1="48352" y1="73743" x2="78571" y2="55866"/>
                        <a14:foregroundMark x1="78571" y1="55866" x2="73077" y2="25140"/>
                        <a14:foregroundMark x1="73077" y1="25140" x2="40659" y2="23464"/>
                        <a14:foregroundMark x1="40659" y1="23464" x2="20330" y2="29050"/>
                        <a14:foregroundMark x1="30220" y1="34078" x2="31868" y2="62011"/>
                        <a14:foregroundMark x1="31868" y1="62011" x2="31868" y2="62011"/>
                        <a14:foregroundMark x1="59341" y1="29050" x2="61538" y2="513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5316" y="3288641"/>
            <a:ext cx="625319" cy="61823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107647E-4BAD-491A-ACD7-1E6DD32523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2688" r="100000">
                        <a14:foregroundMark x1="22043" y1="19786" x2="36559" y2="81818"/>
                        <a14:foregroundMark x1="36559" y1="81818" x2="68280" y2="89840"/>
                        <a14:foregroundMark x1="68280" y1="89840" x2="81720" y2="63636"/>
                        <a14:foregroundMark x1="81720" y1="63636" x2="87097" y2="31551"/>
                        <a14:foregroundMark x1="87097" y1="31551" x2="63978" y2="12834"/>
                        <a14:foregroundMark x1="63978" y1="12834" x2="27419" y2="9626"/>
                        <a14:foregroundMark x1="13978" y1="5882" x2="83871" y2="6417"/>
                        <a14:foregroundMark x1="91935" y1="9626" x2="95699" y2="90374"/>
                        <a14:foregroundMark x1="33333" y1="91444" x2="25806" y2="91444"/>
                        <a14:foregroundMark x1="94624" y1="93583" x2="39247" y2="91979"/>
                        <a14:foregroundMark x1="25806" y1="91444" x2="6452" y2="69519"/>
                        <a14:foregroundMark x1="6452" y1="69519" x2="12366" y2="14439"/>
                        <a14:foregroundMark x1="37634" y1="37433" x2="77419" y2="72193"/>
                        <a14:foregroundMark x1="65054" y1="34759" x2="63978" y2="60963"/>
                        <a14:foregroundMark x1="39247" y1="66845" x2="51613" y2="67380"/>
                        <a14:foregroundMark x1="54301" y1="72193" x2="36022" y2="41176"/>
                        <a14:foregroundMark x1="36022" y1="41176" x2="27419" y2="33155"/>
                        <a14:foregroundMark x1="8065" y1="10160" x2="6452" y2="40107"/>
                        <a14:foregroundMark x1="6452" y1="40107" x2="9677" y2="52406"/>
                        <a14:foregroundMark x1="7527" y1="9626" x2="6989" y2="87166"/>
                        <a14:foregroundMark x1="6989" y1="87166" x2="30108" y2="96791"/>
                        <a14:foregroundMark x1="10215" y1="86631" x2="2688" y2="58824"/>
                        <a14:foregroundMark x1="2688" y1="58824" x2="7527" y2="9626"/>
                        <a14:backgroundMark x1="10753" y1="2674" x2="4839" y2="6952"/>
                        <a14:backgroundMark x1="92473" y1="3209" x2="94086" y2="7487"/>
                        <a14:backgroundMark x1="34409" y1="98930" x2="28495" y2="989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59475" y="1226691"/>
            <a:ext cx="618744" cy="61823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E866FBA-DF88-4034-94F5-566F4709A2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98901" y1="16760" x2="98901" y2="27933"/>
                        <a14:foregroundMark x1="98352" y1="17318" x2="72527" y2="5587"/>
                        <a14:foregroundMark x1="72527" y1="5587" x2="41209" y2="7263"/>
                        <a14:foregroundMark x1="41209" y1="7263" x2="14286" y2="15642"/>
                        <a14:foregroundMark x1="14286" y1="15642" x2="3297" y2="50279"/>
                        <a14:foregroundMark x1="3297" y1="50279" x2="6044" y2="78771"/>
                        <a14:foregroundMark x1="6044" y1="78771" x2="33516" y2="97207"/>
                        <a14:foregroundMark x1="33516" y1="97207" x2="52198" y2="98883"/>
                        <a14:foregroundMark x1="75824" y1="94413" x2="91758" y2="85475"/>
                        <a14:foregroundMark x1="99451" y1="36872" x2="91758" y2="84916"/>
                        <a14:foregroundMark x1="98901" y1="18436" x2="99451" y2="20112"/>
                        <a14:foregroundMark x1="20879" y1="28492" x2="19780" y2="62570"/>
                        <a14:foregroundMark x1="19780" y1="62570" x2="48352" y2="73743"/>
                        <a14:foregroundMark x1="48352" y1="73743" x2="78571" y2="55866"/>
                        <a14:foregroundMark x1="78571" y1="55866" x2="73077" y2="25140"/>
                        <a14:foregroundMark x1="73077" y1="25140" x2="40659" y2="23464"/>
                        <a14:foregroundMark x1="40659" y1="23464" x2="20330" y2="29050"/>
                        <a14:foregroundMark x1="30220" y1="34078" x2="31868" y2="62011"/>
                        <a14:foregroundMark x1="31868" y1="62011" x2="31868" y2="62011"/>
                        <a14:foregroundMark x1="59341" y1="29050" x2="61538" y2="513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5064" y="1226690"/>
            <a:ext cx="625319" cy="61823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6C6DB4F1-2DA5-4588-8EEA-3F7F89C0B0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2688" r="100000">
                        <a14:foregroundMark x1="22043" y1="19786" x2="36559" y2="81818"/>
                        <a14:foregroundMark x1="36559" y1="81818" x2="68280" y2="89840"/>
                        <a14:foregroundMark x1="68280" y1="89840" x2="81720" y2="63636"/>
                        <a14:foregroundMark x1="81720" y1="63636" x2="87097" y2="31551"/>
                        <a14:foregroundMark x1="87097" y1="31551" x2="63978" y2="12834"/>
                        <a14:foregroundMark x1="63978" y1="12834" x2="27419" y2="9626"/>
                        <a14:foregroundMark x1="13978" y1="5882" x2="83871" y2="6417"/>
                        <a14:foregroundMark x1="91935" y1="9626" x2="95699" y2="90374"/>
                        <a14:foregroundMark x1="33333" y1="91444" x2="25806" y2="91444"/>
                        <a14:foregroundMark x1="94624" y1="93583" x2="39247" y2="91979"/>
                        <a14:foregroundMark x1="25806" y1="91444" x2="6452" y2="69519"/>
                        <a14:foregroundMark x1="6452" y1="69519" x2="12366" y2="14439"/>
                        <a14:foregroundMark x1="37634" y1="37433" x2="77419" y2="72193"/>
                        <a14:foregroundMark x1="65054" y1="34759" x2="63978" y2="60963"/>
                        <a14:foregroundMark x1="39247" y1="66845" x2="51613" y2="67380"/>
                        <a14:foregroundMark x1="54301" y1="72193" x2="36022" y2="41176"/>
                        <a14:foregroundMark x1="36022" y1="41176" x2="27419" y2="33155"/>
                        <a14:foregroundMark x1="8065" y1="10160" x2="6452" y2="40107"/>
                        <a14:foregroundMark x1="6452" y1="40107" x2="9677" y2="52406"/>
                        <a14:foregroundMark x1="7527" y1="9626" x2="6989" y2="87166"/>
                        <a14:foregroundMark x1="6989" y1="87166" x2="30108" y2="96791"/>
                        <a14:foregroundMark x1="10215" y1="86631" x2="2688" y2="58824"/>
                        <a14:foregroundMark x1="2688" y1="58824" x2="7527" y2="9626"/>
                        <a14:backgroundMark x1="10753" y1="2674" x2="4839" y2="6952"/>
                        <a14:backgroundMark x1="92473" y1="3209" x2="94086" y2="7487"/>
                        <a14:backgroundMark x1="34409" y1="98930" x2="28495" y2="989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14321" y="1919038"/>
            <a:ext cx="618744" cy="618231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A53879B-9223-4E7A-B122-EE94B6A797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2688" r="100000">
                        <a14:foregroundMark x1="22043" y1="19786" x2="36559" y2="81818"/>
                        <a14:foregroundMark x1="36559" y1="81818" x2="68280" y2="89840"/>
                        <a14:foregroundMark x1="68280" y1="89840" x2="81720" y2="63636"/>
                        <a14:foregroundMark x1="81720" y1="63636" x2="87097" y2="31551"/>
                        <a14:foregroundMark x1="87097" y1="31551" x2="63978" y2="12834"/>
                        <a14:foregroundMark x1="63978" y1="12834" x2="27419" y2="9626"/>
                        <a14:foregroundMark x1="13978" y1="5882" x2="83871" y2="6417"/>
                        <a14:foregroundMark x1="91935" y1="9626" x2="95699" y2="90374"/>
                        <a14:foregroundMark x1="33333" y1="91444" x2="25806" y2="91444"/>
                        <a14:foregroundMark x1="94624" y1="93583" x2="39247" y2="91979"/>
                        <a14:foregroundMark x1="25806" y1="91444" x2="6452" y2="69519"/>
                        <a14:foregroundMark x1="6452" y1="69519" x2="12366" y2="14439"/>
                        <a14:foregroundMark x1="37634" y1="37433" x2="77419" y2="72193"/>
                        <a14:foregroundMark x1="65054" y1="34759" x2="63978" y2="60963"/>
                        <a14:foregroundMark x1="39247" y1="66845" x2="51613" y2="67380"/>
                        <a14:foregroundMark x1="54301" y1="72193" x2="36022" y2="41176"/>
                        <a14:foregroundMark x1="36022" y1="41176" x2="27419" y2="33155"/>
                        <a14:foregroundMark x1="8065" y1="10160" x2="6452" y2="40107"/>
                        <a14:foregroundMark x1="6452" y1="40107" x2="9677" y2="52406"/>
                        <a14:foregroundMark x1="7527" y1="9626" x2="6989" y2="87166"/>
                        <a14:foregroundMark x1="6989" y1="87166" x2="30108" y2="96791"/>
                        <a14:foregroundMark x1="10215" y1="86631" x2="2688" y2="58824"/>
                        <a14:foregroundMark x1="2688" y1="58824" x2="7527" y2="9626"/>
                        <a14:backgroundMark x1="10753" y1="2674" x2="4839" y2="6952"/>
                        <a14:backgroundMark x1="92473" y1="3209" x2="94086" y2="7487"/>
                        <a14:backgroundMark x1="34409" y1="98930" x2="28495" y2="989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8603" y="3982322"/>
            <a:ext cx="618744" cy="618231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E62D4200-1AFE-4636-B267-B06DEB82E3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2688" r="100000">
                        <a14:foregroundMark x1="22043" y1="19786" x2="36559" y2="81818"/>
                        <a14:foregroundMark x1="36559" y1="81818" x2="68280" y2="89840"/>
                        <a14:foregroundMark x1="68280" y1="89840" x2="81720" y2="63636"/>
                        <a14:foregroundMark x1="81720" y1="63636" x2="87097" y2="31551"/>
                        <a14:foregroundMark x1="87097" y1="31551" x2="63978" y2="12834"/>
                        <a14:foregroundMark x1="63978" y1="12834" x2="27419" y2="9626"/>
                        <a14:foregroundMark x1="13978" y1="5882" x2="83871" y2="6417"/>
                        <a14:foregroundMark x1="91935" y1="9626" x2="95699" y2="90374"/>
                        <a14:foregroundMark x1="33333" y1="91444" x2="25806" y2="91444"/>
                        <a14:foregroundMark x1="94624" y1="93583" x2="39247" y2="91979"/>
                        <a14:foregroundMark x1="25806" y1="91444" x2="6452" y2="69519"/>
                        <a14:foregroundMark x1="6452" y1="69519" x2="12366" y2="14439"/>
                        <a14:foregroundMark x1="37634" y1="37433" x2="77419" y2="72193"/>
                        <a14:foregroundMark x1="65054" y1="34759" x2="63978" y2="60963"/>
                        <a14:foregroundMark x1="39247" y1="66845" x2="51613" y2="67380"/>
                        <a14:foregroundMark x1="54301" y1="72193" x2="36022" y2="41176"/>
                        <a14:foregroundMark x1="36022" y1="41176" x2="27419" y2="33155"/>
                        <a14:foregroundMark x1="8065" y1="10160" x2="6452" y2="40107"/>
                        <a14:foregroundMark x1="6452" y1="40107" x2="9677" y2="52406"/>
                        <a14:foregroundMark x1="7527" y1="9626" x2="6989" y2="87166"/>
                        <a14:foregroundMark x1="6989" y1="87166" x2="30108" y2="96791"/>
                        <a14:foregroundMark x1="10215" y1="86631" x2="2688" y2="58824"/>
                        <a14:foregroundMark x1="2688" y1="58824" x2="7527" y2="9626"/>
                        <a14:backgroundMark x1="10753" y1="2674" x2="4839" y2="6952"/>
                        <a14:backgroundMark x1="92473" y1="3209" x2="94086" y2="7487"/>
                        <a14:backgroundMark x1="34409" y1="98930" x2="28495" y2="989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8603" y="4666571"/>
            <a:ext cx="618744" cy="618231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688F2121-3036-4CC8-BD3B-E3A85A90D7B2}"/>
              </a:ext>
            </a:extLst>
          </p:cNvPr>
          <p:cNvSpPr txBox="1"/>
          <p:nvPr/>
        </p:nvSpPr>
        <p:spPr>
          <a:xfrm>
            <a:off x="7340990" y="2012710"/>
            <a:ext cx="24526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2800" dirty="0"/>
              <a:t>+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E6801EA-7BF2-4260-9744-C3A001EF7608}"/>
              </a:ext>
            </a:extLst>
          </p:cNvPr>
          <p:cNvSpPr txBox="1"/>
          <p:nvPr/>
        </p:nvSpPr>
        <p:spPr>
          <a:xfrm>
            <a:off x="7339093" y="1381918"/>
            <a:ext cx="25167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2000" dirty="0">
                <a:sym typeface="Wingdings" panose="05000000000000000000" pitchFamily="2" charset="2"/>
              </a:rPr>
              <a:t></a:t>
            </a:r>
            <a:endParaRPr lang="fr-FR" sz="2000" dirty="0"/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E9F4FD02-E7E1-49E2-8FBB-9B298C452C2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07" b="100000" l="64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94175" y="1917086"/>
            <a:ext cx="618744" cy="622133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5EB63C77-7039-4FC3-8826-6236FFABCA1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07" b="100000" l="64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8603" y="6024202"/>
            <a:ext cx="618744" cy="62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00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FE65E8A-5DC3-45F3-B347-A8F314343B3E}"/>
              </a:ext>
            </a:extLst>
          </p:cNvPr>
          <p:cNvSpPr/>
          <p:nvPr/>
        </p:nvSpPr>
        <p:spPr>
          <a:xfrm>
            <a:off x="584457" y="1192084"/>
            <a:ext cx="10826353" cy="5488627"/>
          </a:xfrm>
          <a:custGeom>
            <a:avLst/>
            <a:gdLst>
              <a:gd name="connsiteX0" fmla="*/ 0 w 10826353"/>
              <a:gd name="connsiteY0" fmla="*/ 0 h 5488627"/>
              <a:gd name="connsiteX1" fmla="*/ 568384 w 10826353"/>
              <a:gd name="connsiteY1" fmla="*/ 0 h 5488627"/>
              <a:gd name="connsiteX2" fmla="*/ 920240 w 10826353"/>
              <a:gd name="connsiteY2" fmla="*/ 0 h 5488627"/>
              <a:gd name="connsiteX3" fmla="*/ 1380360 w 10826353"/>
              <a:gd name="connsiteY3" fmla="*/ 0 h 5488627"/>
              <a:gd name="connsiteX4" fmla="*/ 2057007 w 10826353"/>
              <a:gd name="connsiteY4" fmla="*/ 0 h 5488627"/>
              <a:gd name="connsiteX5" fmla="*/ 2841918 w 10826353"/>
              <a:gd name="connsiteY5" fmla="*/ 0 h 5488627"/>
              <a:gd name="connsiteX6" fmla="*/ 3302038 w 10826353"/>
              <a:gd name="connsiteY6" fmla="*/ 0 h 5488627"/>
              <a:gd name="connsiteX7" fmla="*/ 3870421 w 10826353"/>
              <a:gd name="connsiteY7" fmla="*/ 0 h 5488627"/>
              <a:gd name="connsiteX8" fmla="*/ 4655332 w 10826353"/>
              <a:gd name="connsiteY8" fmla="*/ 0 h 5488627"/>
              <a:gd name="connsiteX9" fmla="*/ 5223715 w 10826353"/>
              <a:gd name="connsiteY9" fmla="*/ 0 h 5488627"/>
              <a:gd name="connsiteX10" fmla="*/ 5792099 w 10826353"/>
              <a:gd name="connsiteY10" fmla="*/ 0 h 5488627"/>
              <a:gd name="connsiteX11" fmla="*/ 6143955 w 10826353"/>
              <a:gd name="connsiteY11" fmla="*/ 0 h 5488627"/>
              <a:gd name="connsiteX12" fmla="*/ 6928866 w 10826353"/>
              <a:gd name="connsiteY12" fmla="*/ 0 h 5488627"/>
              <a:gd name="connsiteX13" fmla="*/ 7822040 w 10826353"/>
              <a:gd name="connsiteY13" fmla="*/ 0 h 5488627"/>
              <a:gd name="connsiteX14" fmla="*/ 8390424 w 10826353"/>
              <a:gd name="connsiteY14" fmla="*/ 0 h 5488627"/>
              <a:gd name="connsiteX15" fmla="*/ 9175334 w 10826353"/>
              <a:gd name="connsiteY15" fmla="*/ 0 h 5488627"/>
              <a:gd name="connsiteX16" fmla="*/ 9743718 w 10826353"/>
              <a:gd name="connsiteY16" fmla="*/ 0 h 5488627"/>
              <a:gd name="connsiteX17" fmla="*/ 10826353 w 10826353"/>
              <a:gd name="connsiteY17" fmla="*/ 0 h 5488627"/>
              <a:gd name="connsiteX18" fmla="*/ 10826353 w 10826353"/>
              <a:gd name="connsiteY18" fmla="*/ 521420 h 5488627"/>
              <a:gd name="connsiteX19" fmla="*/ 10826353 w 10826353"/>
              <a:gd name="connsiteY19" fmla="*/ 1262384 h 5488627"/>
              <a:gd name="connsiteX20" fmla="*/ 10826353 w 10826353"/>
              <a:gd name="connsiteY20" fmla="*/ 2058235 h 5488627"/>
              <a:gd name="connsiteX21" fmla="*/ 10826353 w 10826353"/>
              <a:gd name="connsiteY21" fmla="*/ 2799200 h 5488627"/>
              <a:gd name="connsiteX22" fmla="*/ 10826353 w 10826353"/>
              <a:gd name="connsiteY22" fmla="*/ 3485278 h 5488627"/>
              <a:gd name="connsiteX23" fmla="*/ 10826353 w 10826353"/>
              <a:gd name="connsiteY23" fmla="*/ 4006698 h 5488627"/>
              <a:gd name="connsiteX24" fmla="*/ 10826353 w 10826353"/>
              <a:gd name="connsiteY24" fmla="*/ 4583004 h 5488627"/>
              <a:gd name="connsiteX25" fmla="*/ 10826353 w 10826353"/>
              <a:gd name="connsiteY25" fmla="*/ 5488627 h 5488627"/>
              <a:gd name="connsiteX26" fmla="*/ 10257969 w 10826353"/>
              <a:gd name="connsiteY26" fmla="*/ 5488627 h 5488627"/>
              <a:gd name="connsiteX27" fmla="*/ 9797849 w 10826353"/>
              <a:gd name="connsiteY27" fmla="*/ 5488627 h 5488627"/>
              <a:gd name="connsiteX28" fmla="*/ 9229466 w 10826353"/>
              <a:gd name="connsiteY28" fmla="*/ 5488627 h 5488627"/>
              <a:gd name="connsiteX29" fmla="*/ 8661082 w 10826353"/>
              <a:gd name="connsiteY29" fmla="*/ 5488627 h 5488627"/>
              <a:gd name="connsiteX30" fmla="*/ 8200962 w 10826353"/>
              <a:gd name="connsiteY30" fmla="*/ 5488627 h 5488627"/>
              <a:gd name="connsiteX31" fmla="*/ 7740842 w 10826353"/>
              <a:gd name="connsiteY31" fmla="*/ 5488627 h 5488627"/>
              <a:gd name="connsiteX32" fmla="*/ 7172459 w 10826353"/>
              <a:gd name="connsiteY32" fmla="*/ 5488627 h 5488627"/>
              <a:gd name="connsiteX33" fmla="*/ 6820602 w 10826353"/>
              <a:gd name="connsiteY33" fmla="*/ 5488627 h 5488627"/>
              <a:gd name="connsiteX34" fmla="*/ 6252219 w 10826353"/>
              <a:gd name="connsiteY34" fmla="*/ 5488627 h 5488627"/>
              <a:gd name="connsiteX35" fmla="*/ 5575572 w 10826353"/>
              <a:gd name="connsiteY35" fmla="*/ 5488627 h 5488627"/>
              <a:gd name="connsiteX36" fmla="*/ 5223715 w 10826353"/>
              <a:gd name="connsiteY36" fmla="*/ 5488627 h 5488627"/>
              <a:gd name="connsiteX37" fmla="*/ 4330541 w 10826353"/>
              <a:gd name="connsiteY37" fmla="*/ 5488627 h 5488627"/>
              <a:gd name="connsiteX38" fmla="*/ 3437367 w 10826353"/>
              <a:gd name="connsiteY38" fmla="*/ 5488627 h 5488627"/>
              <a:gd name="connsiteX39" fmla="*/ 2868984 w 10826353"/>
              <a:gd name="connsiteY39" fmla="*/ 5488627 h 5488627"/>
              <a:gd name="connsiteX40" fmla="*/ 2517127 w 10826353"/>
              <a:gd name="connsiteY40" fmla="*/ 5488627 h 5488627"/>
              <a:gd name="connsiteX41" fmla="*/ 2165271 w 10826353"/>
              <a:gd name="connsiteY41" fmla="*/ 5488627 h 5488627"/>
              <a:gd name="connsiteX42" fmla="*/ 1705151 w 10826353"/>
              <a:gd name="connsiteY42" fmla="*/ 5488627 h 5488627"/>
              <a:gd name="connsiteX43" fmla="*/ 1136767 w 10826353"/>
              <a:gd name="connsiteY43" fmla="*/ 5488627 h 5488627"/>
              <a:gd name="connsiteX44" fmla="*/ 0 w 10826353"/>
              <a:gd name="connsiteY44" fmla="*/ 5488627 h 5488627"/>
              <a:gd name="connsiteX45" fmla="*/ 0 w 10826353"/>
              <a:gd name="connsiteY45" fmla="*/ 4692776 h 5488627"/>
              <a:gd name="connsiteX46" fmla="*/ 0 w 10826353"/>
              <a:gd name="connsiteY46" fmla="*/ 4171357 h 5488627"/>
              <a:gd name="connsiteX47" fmla="*/ 0 w 10826353"/>
              <a:gd name="connsiteY47" fmla="*/ 3430392 h 5488627"/>
              <a:gd name="connsiteX48" fmla="*/ 0 w 10826353"/>
              <a:gd name="connsiteY48" fmla="*/ 2744314 h 5488627"/>
              <a:gd name="connsiteX49" fmla="*/ 0 w 10826353"/>
              <a:gd name="connsiteY49" fmla="*/ 2113121 h 5488627"/>
              <a:gd name="connsiteX50" fmla="*/ 0 w 10826353"/>
              <a:gd name="connsiteY50" fmla="*/ 1427043 h 5488627"/>
              <a:gd name="connsiteX51" fmla="*/ 0 w 10826353"/>
              <a:gd name="connsiteY51" fmla="*/ 740965 h 5488627"/>
              <a:gd name="connsiteX52" fmla="*/ 0 w 10826353"/>
              <a:gd name="connsiteY52" fmla="*/ 0 h 5488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0826353" h="5488627" fill="none" extrusionOk="0">
                <a:moveTo>
                  <a:pt x="0" y="0"/>
                </a:moveTo>
                <a:cubicBezTo>
                  <a:pt x="222091" y="21994"/>
                  <a:pt x="399639" y="6466"/>
                  <a:pt x="568384" y="0"/>
                </a:cubicBezTo>
                <a:cubicBezTo>
                  <a:pt x="737129" y="-6466"/>
                  <a:pt x="766992" y="8894"/>
                  <a:pt x="920240" y="0"/>
                </a:cubicBezTo>
                <a:cubicBezTo>
                  <a:pt x="1073488" y="-8894"/>
                  <a:pt x="1199696" y="-13979"/>
                  <a:pt x="1380360" y="0"/>
                </a:cubicBezTo>
                <a:cubicBezTo>
                  <a:pt x="1561024" y="13979"/>
                  <a:pt x="1785281" y="4163"/>
                  <a:pt x="2057007" y="0"/>
                </a:cubicBezTo>
                <a:cubicBezTo>
                  <a:pt x="2328733" y="-4163"/>
                  <a:pt x="2510385" y="35900"/>
                  <a:pt x="2841918" y="0"/>
                </a:cubicBezTo>
                <a:cubicBezTo>
                  <a:pt x="3173451" y="-35900"/>
                  <a:pt x="3189211" y="20650"/>
                  <a:pt x="3302038" y="0"/>
                </a:cubicBezTo>
                <a:cubicBezTo>
                  <a:pt x="3414865" y="-20650"/>
                  <a:pt x="3741657" y="-24424"/>
                  <a:pt x="3870421" y="0"/>
                </a:cubicBezTo>
                <a:cubicBezTo>
                  <a:pt x="3999185" y="24424"/>
                  <a:pt x="4392518" y="-11255"/>
                  <a:pt x="4655332" y="0"/>
                </a:cubicBezTo>
                <a:cubicBezTo>
                  <a:pt x="4918146" y="11255"/>
                  <a:pt x="5027355" y="10696"/>
                  <a:pt x="5223715" y="0"/>
                </a:cubicBezTo>
                <a:cubicBezTo>
                  <a:pt x="5420075" y="-10696"/>
                  <a:pt x="5528510" y="-23318"/>
                  <a:pt x="5792099" y="0"/>
                </a:cubicBezTo>
                <a:cubicBezTo>
                  <a:pt x="6055688" y="23318"/>
                  <a:pt x="5996099" y="-12289"/>
                  <a:pt x="6143955" y="0"/>
                </a:cubicBezTo>
                <a:cubicBezTo>
                  <a:pt x="6291811" y="12289"/>
                  <a:pt x="6753249" y="3846"/>
                  <a:pt x="6928866" y="0"/>
                </a:cubicBezTo>
                <a:cubicBezTo>
                  <a:pt x="7104483" y="-3846"/>
                  <a:pt x="7515556" y="14563"/>
                  <a:pt x="7822040" y="0"/>
                </a:cubicBezTo>
                <a:cubicBezTo>
                  <a:pt x="8128524" y="-14563"/>
                  <a:pt x="8240492" y="2380"/>
                  <a:pt x="8390424" y="0"/>
                </a:cubicBezTo>
                <a:cubicBezTo>
                  <a:pt x="8540356" y="-2380"/>
                  <a:pt x="8914731" y="-33540"/>
                  <a:pt x="9175334" y="0"/>
                </a:cubicBezTo>
                <a:cubicBezTo>
                  <a:pt x="9435937" y="33540"/>
                  <a:pt x="9476978" y="7973"/>
                  <a:pt x="9743718" y="0"/>
                </a:cubicBezTo>
                <a:cubicBezTo>
                  <a:pt x="10010458" y="-7973"/>
                  <a:pt x="10504072" y="22281"/>
                  <a:pt x="10826353" y="0"/>
                </a:cubicBezTo>
                <a:cubicBezTo>
                  <a:pt x="10840055" y="163593"/>
                  <a:pt x="10816836" y="304826"/>
                  <a:pt x="10826353" y="521420"/>
                </a:cubicBezTo>
                <a:cubicBezTo>
                  <a:pt x="10835870" y="738014"/>
                  <a:pt x="10844977" y="944873"/>
                  <a:pt x="10826353" y="1262384"/>
                </a:cubicBezTo>
                <a:cubicBezTo>
                  <a:pt x="10807729" y="1579895"/>
                  <a:pt x="10790993" y="1851242"/>
                  <a:pt x="10826353" y="2058235"/>
                </a:cubicBezTo>
                <a:cubicBezTo>
                  <a:pt x="10861713" y="2265228"/>
                  <a:pt x="10851142" y="2603948"/>
                  <a:pt x="10826353" y="2799200"/>
                </a:cubicBezTo>
                <a:cubicBezTo>
                  <a:pt x="10801564" y="2994453"/>
                  <a:pt x="10846558" y="3229060"/>
                  <a:pt x="10826353" y="3485278"/>
                </a:cubicBezTo>
                <a:cubicBezTo>
                  <a:pt x="10806148" y="3741496"/>
                  <a:pt x="10811377" y="3764769"/>
                  <a:pt x="10826353" y="4006698"/>
                </a:cubicBezTo>
                <a:cubicBezTo>
                  <a:pt x="10841329" y="4248627"/>
                  <a:pt x="10840887" y="4348973"/>
                  <a:pt x="10826353" y="4583004"/>
                </a:cubicBezTo>
                <a:cubicBezTo>
                  <a:pt x="10811819" y="4817035"/>
                  <a:pt x="10845730" y="5297668"/>
                  <a:pt x="10826353" y="5488627"/>
                </a:cubicBezTo>
                <a:cubicBezTo>
                  <a:pt x="10555776" y="5503458"/>
                  <a:pt x="10427383" y="5486012"/>
                  <a:pt x="10257969" y="5488627"/>
                </a:cubicBezTo>
                <a:cubicBezTo>
                  <a:pt x="10088555" y="5491242"/>
                  <a:pt x="9947609" y="5478555"/>
                  <a:pt x="9797849" y="5488627"/>
                </a:cubicBezTo>
                <a:cubicBezTo>
                  <a:pt x="9648089" y="5498699"/>
                  <a:pt x="9395701" y="5504527"/>
                  <a:pt x="9229466" y="5488627"/>
                </a:cubicBezTo>
                <a:cubicBezTo>
                  <a:pt x="9063231" y="5472727"/>
                  <a:pt x="8929354" y="5462790"/>
                  <a:pt x="8661082" y="5488627"/>
                </a:cubicBezTo>
                <a:cubicBezTo>
                  <a:pt x="8392810" y="5514464"/>
                  <a:pt x="8408967" y="5510509"/>
                  <a:pt x="8200962" y="5488627"/>
                </a:cubicBezTo>
                <a:cubicBezTo>
                  <a:pt x="7992957" y="5466745"/>
                  <a:pt x="7885698" y="5471235"/>
                  <a:pt x="7740842" y="5488627"/>
                </a:cubicBezTo>
                <a:cubicBezTo>
                  <a:pt x="7595986" y="5506019"/>
                  <a:pt x="7382927" y="5505777"/>
                  <a:pt x="7172459" y="5488627"/>
                </a:cubicBezTo>
                <a:cubicBezTo>
                  <a:pt x="6961991" y="5471477"/>
                  <a:pt x="6915453" y="5498814"/>
                  <a:pt x="6820602" y="5488627"/>
                </a:cubicBezTo>
                <a:cubicBezTo>
                  <a:pt x="6725751" y="5478440"/>
                  <a:pt x="6510342" y="5500060"/>
                  <a:pt x="6252219" y="5488627"/>
                </a:cubicBezTo>
                <a:cubicBezTo>
                  <a:pt x="5994096" y="5477194"/>
                  <a:pt x="5751166" y="5482359"/>
                  <a:pt x="5575572" y="5488627"/>
                </a:cubicBezTo>
                <a:cubicBezTo>
                  <a:pt x="5399978" y="5494895"/>
                  <a:pt x="5333508" y="5492969"/>
                  <a:pt x="5223715" y="5488627"/>
                </a:cubicBezTo>
                <a:cubicBezTo>
                  <a:pt x="5113922" y="5484285"/>
                  <a:pt x="4763158" y="5500077"/>
                  <a:pt x="4330541" y="5488627"/>
                </a:cubicBezTo>
                <a:cubicBezTo>
                  <a:pt x="3897924" y="5477177"/>
                  <a:pt x="3624560" y="5473141"/>
                  <a:pt x="3437367" y="5488627"/>
                </a:cubicBezTo>
                <a:cubicBezTo>
                  <a:pt x="3250174" y="5504113"/>
                  <a:pt x="3010454" y="5473054"/>
                  <a:pt x="2868984" y="5488627"/>
                </a:cubicBezTo>
                <a:cubicBezTo>
                  <a:pt x="2727514" y="5504200"/>
                  <a:pt x="2647599" y="5477135"/>
                  <a:pt x="2517127" y="5488627"/>
                </a:cubicBezTo>
                <a:cubicBezTo>
                  <a:pt x="2386655" y="5500119"/>
                  <a:pt x="2325031" y="5479221"/>
                  <a:pt x="2165271" y="5488627"/>
                </a:cubicBezTo>
                <a:cubicBezTo>
                  <a:pt x="2005511" y="5498033"/>
                  <a:pt x="1874606" y="5492381"/>
                  <a:pt x="1705151" y="5488627"/>
                </a:cubicBezTo>
                <a:cubicBezTo>
                  <a:pt x="1535696" y="5484873"/>
                  <a:pt x="1351710" y="5501624"/>
                  <a:pt x="1136767" y="5488627"/>
                </a:cubicBezTo>
                <a:cubicBezTo>
                  <a:pt x="921824" y="5475630"/>
                  <a:pt x="257942" y="5447051"/>
                  <a:pt x="0" y="5488627"/>
                </a:cubicBezTo>
                <a:cubicBezTo>
                  <a:pt x="8158" y="5115821"/>
                  <a:pt x="-23067" y="4853035"/>
                  <a:pt x="0" y="4692776"/>
                </a:cubicBezTo>
                <a:cubicBezTo>
                  <a:pt x="23067" y="4532517"/>
                  <a:pt x="-1536" y="4310259"/>
                  <a:pt x="0" y="4171357"/>
                </a:cubicBezTo>
                <a:cubicBezTo>
                  <a:pt x="1536" y="4032455"/>
                  <a:pt x="35205" y="3620055"/>
                  <a:pt x="0" y="3430392"/>
                </a:cubicBezTo>
                <a:cubicBezTo>
                  <a:pt x="-35205" y="3240730"/>
                  <a:pt x="-23212" y="3048103"/>
                  <a:pt x="0" y="2744314"/>
                </a:cubicBezTo>
                <a:cubicBezTo>
                  <a:pt x="23212" y="2440525"/>
                  <a:pt x="-17316" y="2384458"/>
                  <a:pt x="0" y="2113121"/>
                </a:cubicBezTo>
                <a:cubicBezTo>
                  <a:pt x="17316" y="1841784"/>
                  <a:pt x="15958" y="1668352"/>
                  <a:pt x="0" y="1427043"/>
                </a:cubicBezTo>
                <a:cubicBezTo>
                  <a:pt x="-15958" y="1185734"/>
                  <a:pt x="-13882" y="946877"/>
                  <a:pt x="0" y="740965"/>
                </a:cubicBezTo>
                <a:cubicBezTo>
                  <a:pt x="13882" y="535053"/>
                  <a:pt x="18534" y="358613"/>
                  <a:pt x="0" y="0"/>
                </a:cubicBezTo>
                <a:close/>
              </a:path>
              <a:path w="10826353" h="5488627" stroke="0" extrusionOk="0">
                <a:moveTo>
                  <a:pt x="0" y="0"/>
                </a:moveTo>
                <a:cubicBezTo>
                  <a:pt x="229219" y="26357"/>
                  <a:pt x="358277" y="-16249"/>
                  <a:pt x="676647" y="0"/>
                </a:cubicBezTo>
                <a:cubicBezTo>
                  <a:pt x="995017" y="16249"/>
                  <a:pt x="970260" y="-5581"/>
                  <a:pt x="1136767" y="0"/>
                </a:cubicBezTo>
                <a:cubicBezTo>
                  <a:pt x="1303274" y="5581"/>
                  <a:pt x="1628663" y="-10876"/>
                  <a:pt x="2029941" y="0"/>
                </a:cubicBezTo>
                <a:cubicBezTo>
                  <a:pt x="2431219" y="10876"/>
                  <a:pt x="2365150" y="26417"/>
                  <a:pt x="2598325" y="0"/>
                </a:cubicBezTo>
                <a:cubicBezTo>
                  <a:pt x="2831500" y="-26417"/>
                  <a:pt x="2915523" y="-18056"/>
                  <a:pt x="3166708" y="0"/>
                </a:cubicBezTo>
                <a:cubicBezTo>
                  <a:pt x="3417893" y="18056"/>
                  <a:pt x="3601797" y="-10379"/>
                  <a:pt x="3951619" y="0"/>
                </a:cubicBezTo>
                <a:cubicBezTo>
                  <a:pt x="4301441" y="10379"/>
                  <a:pt x="4456266" y="36807"/>
                  <a:pt x="4736529" y="0"/>
                </a:cubicBezTo>
                <a:cubicBezTo>
                  <a:pt x="5016792" y="-36807"/>
                  <a:pt x="5023031" y="12679"/>
                  <a:pt x="5196649" y="0"/>
                </a:cubicBezTo>
                <a:cubicBezTo>
                  <a:pt x="5370267" y="-12679"/>
                  <a:pt x="5664594" y="6140"/>
                  <a:pt x="6089824" y="0"/>
                </a:cubicBezTo>
                <a:cubicBezTo>
                  <a:pt x="6515054" y="-6140"/>
                  <a:pt x="6691697" y="43922"/>
                  <a:pt x="6982998" y="0"/>
                </a:cubicBezTo>
                <a:cubicBezTo>
                  <a:pt x="7274299" y="-43922"/>
                  <a:pt x="7371034" y="22702"/>
                  <a:pt x="7659645" y="0"/>
                </a:cubicBezTo>
                <a:cubicBezTo>
                  <a:pt x="7948256" y="-22702"/>
                  <a:pt x="8112525" y="-22587"/>
                  <a:pt x="8444555" y="0"/>
                </a:cubicBezTo>
                <a:cubicBezTo>
                  <a:pt x="8776585" y="22587"/>
                  <a:pt x="8821967" y="4895"/>
                  <a:pt x="9012939" y="0"/>
                </a:cubicBezTo>
                <a:cubicBezTo>
                  <a:pt x="9203911" y="-4895"/>
                  <a:pt x="9658810" y="-44266"/>
                  <a:pt x="9906113" y="0"/>
                </a:cubicBezTo>
                <a:cubicBezTo>
                  <a:pt x="10153416" y="44266"/>
                  <a:pt x="10624289" y="-13990"/>
                  <a:pt x="10826353" y="0"/>
                </a:cubicBezTo>
                <a:cubicBezTo>
                  <a:pt x="10812717" y="182320"/>
                  <a:pt x="10834020" y="443019"/>
                  <a:pt x="10826353" y="686078"/>
                </a:cubicBezTo>
                <a:cubicBezTo>
                  <a:pt x="10818686" y="929137"/>
                  <a:pt x="10861448" y="1193288"/>
                  <a:pt x="10826353" y="1427043"/>
                </a:cubicBezTo>
                <a:cubicBezTo>
                  <a:pt x="10791258" y="1660798"/>
                  <a:pt x="10835833" y="1852767"/>
                  <a:pt x="10826353" y="2003349"/>
                </a:cubicBezTo>
                <a:cubicBezTo>
                  <a:pt x="10816873" y="2153931"/>
                  <a:pt x="10859474" y="2445991"/>
                  <a:pt x="10826353" y="2689427"/>
                </a:cubicBezTo>
                <a:cubicBezTo>
                  <a:pt x="10793232" y="2932863"/>
                  <a:pt x="10842754" y="3129730"/>
                  <a:pt x="10826353" y="3320619"/>
                </a:cubicBezTo>
                <a:cubicBezTo>
                  <a:pt x="10809952" y="3511508"/>
                  <a:pt x="10818150" y="3696885"/>
                  <a:pt x="10826353" y="3951811"/>
                </a:cubicBezTo>
                <a:cubicBezTo>
                  <a:pt x="10834556" y="4206737"/>
                  <a:pt x="10840443" y="4272278"/>
                  <a:pt x="10826353" y="4528117"/>
                </a:cubicBezTo>
                <a:cubicBezTo>
                  <a:pt x="10812263" y="4783956"/>
                  <a:pt x="10832086" y="5163604"/>
                  <a:pt x="10826353" y="5488627"/>
                </a:cubicBezTo>
                <a:cubicBezTo>
                  <a:pt x="10677778" y="5480567"/>
                  <a:pt x="10582173" y="5494323"/>
                  <a:pt x="10366233" y="5488627"/>
                </a:cubicBezTo>
                <a:cubicBezTo>
                  <a:pt x="10150293" y="5482931"/>
                  <a:pt x="9888727" y="5467094"/>
                  <a:pt x="9689586" y="5488627"/>
                </a:cubicBezTo>
                <a:cubicBezTo>
                  <a:pt x="9490445" y="5510160"/>
                  <a:pt x="9252794" y="5462341"/>
                  <a:pt x="9121202" y="5488627"/>
                </a:cubicBezTo>
                <a:cubicBezTo>
                  <a:pt x="8989610" y="5514913"/>
                  <a:pt x="8884747" y="5476990"/>
                  <a:pt x="8661082" y="5488627"/>
                </a:cubicBezTo>
                <a:cubicBezTo>
                  <a:pt x="8437417" y="5500264"/>
                  <a:pt x="8364283" y="5515797"/>
                  <a:pt x="8092699" y="5488627"/>
                </a:cubicBezTo>
                <a:cubicBezTo>
                  <a:pt x="7821115" y="5461457"/>
                  <a:pt x="7721687" y="5468203"/>
                  <a:pt x="7524315" y="5488627"/>
                </a:cubicBezTo>
                <a:cubicBezTo>
                  <a:pt x="7326943" y="5509051"/>
                  <a:pt x="7104054" y="5474121"/>
                  <a:pt x="6847668" y="5488627"/>
                </a:cubicBezTo>
                <a:cubicBezTo>
                  <a:pt x="6591282" y="5503133"/>
                  <a:pt x="6148067" y="5527659"/>
                  <a:pt x="5954494" y="5488627"/>
                </a:cubicBezTo>
                <a:cubicBezTo>
                  <a:pt x="5760921" y="5449595"/>
                  <a:pt x="5749522" y="5491687"/>
                  <a:pt x="5602638" y="5488627"/>
                </a:cubicBezTo>
                <a:cubicBezTo>
                  <a:pt x="5455754" y="5485567"/>
                  <a:pt x="5338121" y="5487768"/>
                  <a:pt x="5250781" y="5488627"/>
                </a:cubicBezTo>
                <a:cubicBezTo>
                  <a:pt x="5163441" y="5489486"/>
                  <a:pt x="4986771" y="5498001"/>
                  <a:pt x="4898925" y="5488627"/>
                </a:cubicBezTo>
                <a:cubicBezTo>
                  <a:pt x="4811079" y="5479253"/>
                  <a:pt x="4436973" y="5518578"/>
                  <a:pt x="4114014" y="5488627"/>
                </a:cubicBezTo>
                <a:cubicBezTo>
                  <a:pt x="3791055" y="5458676"/>
                  <a:pt x="3455720" y="5483644"/>
                  <a:pt x="3220840" y="5488627"/>
                </a:cubicBezTo>
                <a:cubicBezTo>
                  <a:pt x="2985960" y="5493610"/>
                  <a:pt x="2888716" y="5464217"/>
                  <a:pt x="2652456" y="5488627"/>
                </a:cubicBezTo>
                <a:cubicBezTo>
                  <a:pt x="2416196" y="5513037"/>
                  <a:pt x="2183682" y="5494656"/>
                  <a:pt x="1975809" y="5488627"/>
                </a:cubicBezTo>
                <a:cubicBezTo>
                  <a:pt x="1767936" y="5482598"/>
                  <a:pt x="1559988" y="5495669"/>
                  <a:pt x="1190899" y="5488627"/>
                </a:cubicBezTo>
                <a:cubicBezTo>
                  <a:pt x="821810" y="5481586"/>
                  <a:pt x="967101" y="5480501"/>
                  <a:pt x="839042" y="5488627"/>
                </a:cubicBezTo>
                <a:cubicBezTo>
                  <a:pt x="710983" y="5496753"/>
                  <a:pt x="409322" y="5499375"/>
                  <a:pt x="0" y="5488627"/>
                </a:cubicBezTo>
                <a:cubicBezTo>
                  <a:pt x="23939" y="5379200"/>
                  <a:pt x="14670" y="5122868"/>
                  <a:pt x="0" y="4967207"/>
                </a:cubicBezTo>
                <a:cubicBezTo>
                  <a:pt x="-14670" y="4811546"/>
                  <a:pt x="8875" y="4581098"/>
                  <a:pt x="0" y="4390902"/>
                </a:cubicBezTo>
                <a:cubicBezTo>
                  <a:pt x="-8875" y="4200706"/>
                  <a:pt x="4864" y="4079566"/>
                  <a:pt x="0" y="3814596"/>
                </a:cubicBezTo>
                <a:cubicBezTo>
                  <a:pt x="-4864" y="3549626"/>
                  <a:pt x="19363" y="3480401"/>
                  <a:pt x="0" y="3183404"/>
                </a:cubicBezTo>
                <a:cubicBezTo>
                  <a:pt x="-19363" y="2886407"/>
                  <a:pt x="-10958" y="2744523"/>
                  <a:pt x="0" y="2497325"/>
                </a:cubicBezTo>
                <a:cubicBezTo>
                  <a:pt x="10958" y="2250127"/>
                  <a:pt x="2579" y="2159786"/>
                  <a:pt x="0" y="1921019"/>
                </a:cubicBezTo>
                <a:cubicBezTo>
                  <a:pt x="-2579" y="1682252"/>
                  <a:pt x="13120" y="1554503"/>
                  <a:pt x="0" y="1399600"/>
                </a:cubicBezTo>
                <a:cubicBezTo>
                  <a:pt x="-13120" y="1244697"/>
                  <a:pt x="-18751" y="956526"/>
                  <a:pt x="0" y="823294"/>
                </a:cubicBezTo>
                <a:cubicBezTo>
                  <a:pt x="18751" y="690062"/>
                  <a:pt x="17917" y="237587"/>
                  <a:pt x="0" y="0"/>
                </a:cubicBez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60074009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40" name="Tableau 40">
            <a:extLst>
              <a:ext uri="{FF2B5EF4-FFF2-40B4-BE49-F238E27FC236}">
                <a16:creationId xmlns:a16="http://schemas.microsoft.com/office/drawing/2014/main" id="{262B5B96-AA6F-4231-8858-BA098479C006}"/>
              </a:ext>
            </a:extLst>
          </p:cNvPr>
          <p:cNvGraphicFramePr>
            <a:graphicFrameLocks noGrp="1"/>
          </p:cNvGraphicFramePr>
          <p:nvPr/>
        </p:nvGraphicFramePr>
        <p:xfrm>
          <a:off x="584457" y="1208710"/>
          <a:ext cx="10765333" cy="54720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5807465">
                  <a:extLst>
                    <a:ext uri="{9D8B030D-6E8A-4147-A177-3AD203B41FA5}">
                      <a16:colId xmlns:a16="http://schemas.microsoft.com/office/drawing/2014/main" val="1885160129"/>
                    </a:ext>
                  </a:extLst>
                </a:gridCol>
                <a:gridCol w="2112886">
                  <a:extLst>
                    <a:ext uri="{9D8B030D-6E8A-4147-A177-3AD203B41FA5}">
                      <a16:colId xmlns:a16="http://schemas.microsoft.com/office/drawing/2014/main" val="290132046"/>
                    </a:ext>
                  </a:extLst>
                </a:gridCol>
                <a:gridCol w="2844982">
                  <a:extLst>
                    <a:ext uri="{9D8B030D-6E8A-4147-A177-3AD203B41FA5}">
                      <a16:colId xmlns:a16="http://schemas.microsoft.com/office/drawing/2014/main" val="3430314916"/>
                    </a:ext>
                  </a:extLst>
                </a:gridCol>
              </a:tblGrid>
              <a:tr h="684000">
                <a:tc>
                  <a:txBody>
                    <a:bodyPr/>
                    <a:lstStyle/>
                    <a:p>
                      <a:pPr algn="l"/>
                      <a:r>
                        <a:rPr lang="fr-FR" sz="1800" dirty="0"/>
                        <a:t>Stocker les données structurées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SQL Server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Oracle </a:t>
                      </a:r>
                      <a:endParaRPr lang="fr-F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2481508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l"/>
                      <a:r>
                        <a:rPr lang="fr-FR" sz="1800" dirty="0"/>
                        <a:t>Importer et transformer les données simplement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fr-F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fr-F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0791556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l"/>
                      <a:r>
                        <a:rPr lang="fr-FR" sz="1800" dirty="0"/>
                        <a:t>Travailler sur des processus complexes et avec différents types de données métiers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/>
                        <a:t>Pas d'équivalent au Dataverse + Power Apps Model Driven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171157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l"/>
                      <a:r>
                        <a:rPr lang="fr-FR" sz="1800" dirty="0"/>
                        <a:t>Applications multiplateformes sur des scénarios dit « à la carte 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4231050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l"/>
                      <a:r>
                        <a:rPr lang="fr-FR" sz="1800" dirty="0"/>
                        <a:t>Utilisation des données et des processus par des personnes extérieurs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2830404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l"/>
                      <a:r>
                        <a:rPr lang="fr-FR" sz="1800" dirty="0"/>
                        <a:t>Automatiser l’interaction de différents systèmes et/ou services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fr-F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2750654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l"/>
                      <a:r>
                        <a:rPr lang="fr-FR" sz="1800" dirty="0"/>
                        <a:t>Capacité à externaliser les calculs en mode </a:t>
                      </a:r>
                      <a:r>
                        <a:rPr lang="fr-FR" sz="1800" dirty="0" err="1"/>
                        <a:t>Serverless</a:t>
                      </a:r>
                      <a:endParaRPr lang="fr-F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fr-FR" sz="1800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1500" dirty="0"/>
                        <a:t>Pas dispo,  utilisation de Azure </a:t>
                      </a:r>
                      <a:r>
                        <a:rPr lang="fr-FR" sz="1500" dirty="0" err="1"/>
                        <a:t>Function</a:t>
                      </a:r>
                      <a:r>
                        <a:rPr lang="fr-FR" sz="1500" dirty="0"/>
                        <a:t> ou AWS Lambda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646492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l"/>
                      <a:r>
                        <a:rPr lang="fr-FR" sz="1800" dirty="0"/>
                        <a:t>Analyser et visualiser des données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801858"/>
                  </a:ext>
                </a:extLst>
              </a:tr>
            </a:tbl>
          </a:graphicData>
        </a:graphic>
      </p:graphicFrame>
      <p:sp>
        <p:nvSpPr>
          <p:cNvPr id="9" name="Titre 8">
            <a:extLst>
              <a:ext uri="{FF2B5EF4-FFF2-40B4-BE49-F238E27FC236}">
                <a16:creationId xmlns:a16="http://schemas.microsoft.com/office/drawing/2014/main" id="{35FB11D7-6C04-4243-92C9-6A006CDA8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Log Assist chez </a:t>
            </a:r>
            <a:r>
              <a:rPr lang="fr-FR" dirty="0" err="1"/>
              <a:t>Outsystems</a:t>
            </a:r>
            <a:r>
              <a:rPr lang="fr-FR" dirty="0"/>
              <a:t> 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D5B7C71-F331-4F83-8DFC-9B705DBE1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DCC15A3-6130-4B7E-94FB-D59E4BD30849}"/>
              </a:ext>
            </a:extLst>
          </p:cNvPr>
          <p:cNvSpPr txBox="1"/>
          <p:nvPr/>
        </p:nvSpPr>
        <p:spPr>
          <a:xfrm>
            <a:off x="6400799" y="666208"/>
            <a:ext cx="2062649" cy="52641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1600" dirty="0"/>
              <a:t>Disponible </a:t>
            </a:r>
            <a:br>
              <a:rPr lang="fr-FR" sz="1600" dirty="0"/>
            </a:br>
            <a:r>
              <a:rPr lang="fr-FR" sz="1600" dirty="0"/>
              <a:t>Out Of The Box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C3508E50-D9BF-4813-BFBB-7834901539D1}"/>
              </a:ext>
            </a:extLst>
          </p:cNvPr>
          <p:cNvSpPr txBox="1"/>
          <p:nvPr/>
        </p:nvSpPr>
        <p:spPr>
          <a:xfrm>
            <a:off x="8543924" y="665667"/>
            <a:ext cx="2733676" cy="52641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1600" dirty="0"/>
              <a:t>Remarques</a:t>
            </a:r>
          </a:p>
        </p:txBody>
      </p:sp>
      <p:pic>
        <p:nvPicPr>
          <p:cNvPr id="7" name="Picture 2" descr="Afficher l’image source">
            <a:extLst>
              <a:ext uri="{FF2B5EF4-FFF2-40B4-BE49-F238E27FC236}">
                <a16:creationId xmlns:a16="http://schemas.microsoft.com/office/drawing/2014/main" id="{01433367-6DA9-4358-8349-475C58B90F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27321" y="3376160"/>
            <a:ext cx="1809603" cy="42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Afficher l’image source">
            <a:extLst>
              <a:ext uri="{FF2B5EF4-FFF2-40B4-BE49-F238E27FC236}">
                <a16:creationId xmlns:a16="http://schemas.microsoft.com/office/drawing/2014/main" id="{2A996374-F245-4B75-9B91-93BD9D0246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27321" y="4049928"/>
            <a:ext cx="1809603" cy="42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Afficher l’image source">
            <a:extLst>
              <a:ext uri="{FF2B5EF4-FFF2-40B4-BE49-F238E27FC236}">
                <a16:creationId xmlns:a16="http://schemas.microsoft.com/office/drawing/2014/main" id="{F38DC734-E407-46FA-B021-26D86D872D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27320" y="4723696"/>
            <a:ext cx="1809603" cy="42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Afficher l’image source">
            <a:extLst>
              <a:ext uri="{FF2B5EF4-FFF2-40B4-BE49-F238E27FC236}">
                <a16:creationId xmlns:a16="http://schemas.microsoft.com/office/drawing/2014/main" id="{F36A0C4E-8A03-4770-A534-72FA85DBAC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40192" y="1227005"/>
            <a:ext cx="866273" cy="62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DF94AB-7C81-46CD-B0AA-95DAD08AD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13942" y="1962749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138">
            <a:extLst>
              <a:ext uri="{FF2B5EF4-FFF2-40B4-BE49-F238E27FC236}">
                <a16:creationId xmlns:a16="http://schemas.microsoft.com/office/drawing/2014/main" id="{7D8B5CC3-CE2C-47AE-82A7-CE1B3F8277FB}"/>
              </a:ext>
            </a:extLst>
          </p:cNvPr>
          <p:cNvSpPr txBox="1"/>
          <p:nvPr/>
        </p:nvSpPr>
        <p:spPr>
          <a:xfrm>
            <a:off x="7088320" y="2094250"/>
            <a:ext cx="13476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104ECE"/>
                </a:solidFill>
                <a:latin typeface="Calibri" panose="020F0502020204030204"/>
              </a:rPr>
              <a:t>AWS Data Pipeline</a:t>
            </a:r>
          </a:p>
        </p:txBody>
      </p:sp>
      <p:pic>
        <p:nvPicPr>
          <p:cNvPr id="18" name="Picture 2" descr="Afficher l’image source">
            <a:extLst>
              <a:ext uri="{FF2B5EF4-FFF2-40B4-BE49-F238E27FC236}">
                <a16:creationId xmlns:a16="http://schemas.microsoft.com/office/drawing/2014/main" id="{BEBDE4A8-7B95-4548-B833-4E7BA7F92B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27320" y="6102382"/>
            <a:ext cx="1809603" cy="42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62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010B9B6-5D06-4252-8BB9-CAFAA275DE6A}"/>
              </a:ext>
            </a:extLst>
          </p:cNvPr>
          <p:cNvSpPr/>
          <p:nvPr/>
        </p:nvSpPr>
        <p:spPr>
          <a:xfrm>
            <a:off x="584457" y="1192085"/>
            <a:ext cx="10765333" cy="5488626"/>
          </a:xfrm>
          <a:custGeom>
            <a:avLst/>
            <a:gdLst>
              <a:gd name="connsiteX0" fmla="*/ 0 w 10765333"/>
              <a:gd name="connsiteY0" fmla="*/ 0 h 5488626"/>
              <a:gd name="connsiteX1" fmla="*/ 565180 w 10765333"/>
              <a:gd name="connsiteY1" fmla="*/ 0 h 5488626"/>
              <a:gd name="connsiteX2" fmla="*/ 915053 w 10765333"/>
              <a:gd name="connsiteY2" fmla="*/ 0 h 5488626"/>
              <a:gd name="connsiteX3" fmla="*/ 1372580 w 10765333"/>
              <a:gd name="connsiteY3" fmla="*/ 0 h 5488626"/>
              <a:gd name="connsiteX4" fmla="*/ 2045413 w 10765333"/>
              <a:gd name="connsiteY4" fmla="*/ 0 h 5488626"/>
              <a:gd name="connsiteX5" fmla="*/ 2825900 w 10765333"/>
              <a:gd name="connsiteY5" fmla="*/ 0 h 5488626"/>
              <a:gd name="connsiteX6" fmla="*/ 3283427 w 10765333"/>
              <a:gd name="connsiteY6" fmla="*/ 0 h 5488626"/>
              <a:gd name="connsiteX7" fmla="*/ 3848607 w 10765333"/>
              <a:gd name="connsiteY7" fmla="*/ 0 h 5488626"/>
              <a:gd name="connsiteX8" fmla="*/ 4629093 w 10765333"/>
              <a:gd name="connsiteY8" fmla="*/ 0 h 5488626"/>
              <a:gd name="connsiteX9" fmla="*/ 5194273 w 10765333"/>
              <a:gd name="connsiteY9" fmla="*/ 0 h 5488626"/>
              <a:gd name="connsiteX10" fmla="*/ 5759453 w 10765333"/>
              <a:gd name="connsiteY10" fmla="*/ 0 h 5488626"/>
              <a:gd name="connsiteX11" fmla="*/ 6109326 w 10765333"/>
              <a:gd name="connsiteY11" fmla="*/ 0 h 5488626"/>
              <a:gd name="connsiteX12" fmla="*/ 6889813 w 10765333"/>
              <a:gd name="connsiteY12" fmla="*/ 0 h 5488626"/>
              <a:gd name="connsiteX13" fmla="*/ 7777953 w 10765333"/>
              <a:gd name="connsiteY13" fmla="*/ 0 h 5488626"/>
              <a:gd name="connsiteX14" fmla="*/ 8343133 w 10765333"/>
              <a:gd name="connsiteY14" fmla="*/ 0 h 5488626"/>
              <a:gd name="connsiteX15" fmla="*/ 9123620 w 10765333"/>
              <a:gd name="connsiteY15" fmla="*/ 0 h 5488626"/>
              <a:gd name="connsiteX16" fmla="*/ 9688800 w 10765333"/>
              <a:gd name="connsiteY16" fmla="*/ 0 h 5488626"/>
              <a:gd name="connsiteX17" fmla="*/ 10765333 w 10765333"/>
              <a:gd name="connsiteY17" fmla="*/ 0 h 5488626"/>
              <a:gd name="connsiteX18" fmla="*/ 10765333 w 10765333"/>
              <a:gd name="connsiteY18" fmla="*/ 521419 h 5488626"/>
              <a:gd name="connsiteX19" fmla="*/ 10765333 w 10765333"/>
              <a:gd name="connsiteY19" fmla="*/ 1262384 h 5488626"/>
              <a:gd name="connsiteX20" fmla="*/ 10765333 w 10765333"/>
              <a:gd name="connsiteY20" fmla="*/ 2058235 h 5488626"/>
              <a:gd name="connsiteX21" fmla="*/ 10765333 w 10765333"/>
              <a:gd name="connsiteY21" fmla="*/ 2799199 h 5488626"/>
              <a:gd name="connsiteX22" fmla="*/ 10765333 w 10765333"/>
              <a:gd name="connsiteY22" fmla="*/ 3485278 h 5488626"/>
              <a:gd name="connsiteX23" fmla="*/ 10765333 w 10765333"/>
              <a:gd name="connsiteY23" fmla="*/ 4006697 h 5488626"/>
              <a:gd name="connsiteX24" fmla="*/ 10765333 w 10765333"/>
              <a:gd name="connsiteY24" fmla="*/ 4583003 h 5488626"/>
              <a:gd name="connsiteX25" fmla="*/ 10765333 w 10765333"/>
              <a:gd name="connsiteY25" fmla="*/ 5488626 h 5488626"/>
              <a:gd name="connsiteX26" fmla="*/ 10200153 w 10765333"/>
              <a:gd name="connsiteY26" fmla="*/ 5488626 h 5488626"/>
              <a:gd name="connsiteX27" fmla="*/ 9742626 w 10765333"/>
              <a:gd name="connsiteY27" fmla="*/ 5488626 h 5488626"/>
              <a:gd name="connsiteX28" fmla="*/ 9177446 w 10765333"/>
              <a:gd name="connsiteY28" fmla="*/ 5488626 h 5488626"/>
              <a:gd name="connsiteX29" fmla="*/ 8612266 w 10765333"/>
              <a:gd name="connsiteY29" fmla="*/ 5488626 h 5488626"/>
              <a:gd name="connsiteX30" fmla="*/ 8154740 w 10765333"/>
              <a:gd name="connsiteY30" fmla="*/ 5488626 h 5488626"/>
              <a:gd name="connsiteX31" fmla="*/ 7697213 w 10765333"/>
              <a:gd name="connsiteY31" fmla="*/ 5488626 h 5488626"/>
              <a:gd name="connsiteX32" fmla="*/ 7132033 w 10765333"/>
              <a:gd name="connsiteY32" fmla="*/ 5488626 h 5488626"/>
              <a:gd name="connsiteX33" fmla="*/ 6782160 w 10765333"/>
              <a:gd name="connsiteY33" fmla="*/ 5488626 h 5488626"/>
              <a:gd name="connsiteX34" fmla="*/ 6216980 w 10765333"/>
              <a:gd name="connsiteY34" fmla="*/ 5488626 h 5488626"/>
              <a:gd name="connsiteX35" fmla="*/ 5544146 w 10765333"/>
              <a:gd name="connsiteY35" fmla="*/ 5488626 h 5488626"/>
              <a:gd name="connsiteX36" fmla="*/ 5194273 w 10765333"/>
              <a:gd name="connsiteY36" fmla="*/ 5488626 h 5488626"/>
              <a:gd name="connsiteX37" fmla="*/ 4306133 w 10765333"/>
              <a:gd name="connsiteY37" fmla="*/ 5488626 h 5488626"/>
              <a:gd name="connsiteX38" fmla="*/ 3417993 w 10765333"/>
              <a:gd name="connsiteY38" fmla="*/ 5488626 h 5488626"/>
              <a:gd name="connsiteX39" fmla="*/ 2852813 w 10765333"/>
              <a:gd name="connsiteY39" fmla="*/ 5488626 h 5488626"/>
              <a:gd name="connsiteX40" fmla="*/ 2502940 w 10765333"/>
              <a:gd name="connsiteY40" fmla="*/ 5488626 h 5488626"/>
              <a:gd name="connsiteX41" fmla="*/ 2153067 w 10765333"/>
              <a:gd name="connsiteY41" fmla="*/ 5488626 h 5488626"/>
              <a:gd name="connsiteX42" fmla="*/ 1695540 w 10765333"/>
              <a:gd name="connsiteY42" fmla="*/ 5488626 h 5488626"/>
              <a:gd name="connsiteX43" fmla="*/ 1130360 w 10765333"/>
              <a:gd name="connsiteY43" fmla="*/ 5488626 h 5488626"/>
              <a:gd name="connsiteX44" fmla="*/ 0 w 10765333"/>
              <a:gd name="connsiteY44" fmla="*/ 5488626 h 5488626"/>
              <a:gd name="connsiteX45" fmla="*/ 0 w 10765333"/>
              <a:gd name="connsiteY45" fmla="*/ 4692775 h 5488626"/>
              <a:gd name="connsiteX46" fmla="*/ 0 w 10765333"/>
              <a:gd name="connsiteY46" fmla="*/ 4171356 h 5488626"/>
              <a:gd name="connsiteX47" fmla="*/ 0 w 10765333"/>
              <a:gd name="connsiteY47" fmla="*/ 3430391 h 5488626"/>
              <a:gd name="connsiteX48" fmla="*/ 0 w 10765333"/>
              <a:gd name="connsiteY48" fmla="*/ 2744313 h 5488626"/>
              <a:gd name="connsiteX49" fmla="*/ 0 w 10765333"/>
              <a:gd name="connsiteY49" fmla="*/ 2113121 h 5488626"/>
              <a:gd name="connsiteX50" fmla="*/ 0 w 10765333"/>
              <a:gd name="connsiteY50" fmla="*/ 1427043 h 5488626"/>
              <a:gd name="connsiteX51" fmla="*/ 0 w 10765333"/>
              <a:gd name="connsiteY51" fmla="*/ 740965 h 5488626"/>
              <a:gd name="connsiteX52" fmla="*/ 0 w 10765333"/>
              <a:gd name="connsiteY52" fmla="*/ 0 h 5488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0765333" h="5488626" fill="none" extrusionOk="0">
                <a:moveTo>
                  <a:pt x="0" y="0"/>
                </a:moveTo>
                <a:cubicBezTo>
                  <a:pt x="140791" y="-10973"/>
                  <a:pt x="448831" y="13026"/>
                  <a:pt x="565180" y="0"/>
                </a:cubicBezTo>
                <a:cubicBezTo>
                  <a:pt x="681529" y="-13026"/>
                  <a:pt x="812386" y="-10435"/>
                  <a:pt x="915053" y="0"/>
                </a:cubicBezTo>
                <a:cubicBezTo>
                  <a:pt x="1017720" y="10435"/>
                  <a:pt x="1220843" y="-13423"/>
                  <a:pt x="1372580" y="0"/>
                </a:cubicBezTo>
                <a:cubicBezTo>
                  <a:pt x="1524317" y="13423"/>
                  <a:pt x="1907420" y="21336"/>
                  <a:pt x="2045413" y="0"/>
                </a:cubicBezTo>
                <a:cubicBezTo>
                  <a:pt x="2183406" y="-21336"/>
                  <a:pt x="2597965" y="-7612"/>
                  <a:pt x="2825900" y="0"/>
                </a:cubicBezTo>
                <a:cubicBezTo>
                  <a:pt x="3053835" y="7612"/>
                  <a:pt x="3170127" y="-8443"/>
                  <a:pt x="3283427" y="0"/>
                </a:cubicBezTo>
                <a:cubicBezTo>
                  <a:pt x="3396727" y="8443"/>
                  <a:pt x="3594095" y="27638"/>
                  <a:pt x="3848607" y="0"/>
                </a:cubicBezTo>
                <a:cubicBezTo>
                  <a:pt x="4103119" y="-27638"/>
                  <a:pt x="4270233" y="38248"/>
                  <a:pt x="4629093" y="0"/>
                </a:cubicBezTo>
                <a:cubicBezTo>
                  <a:pt x="4987953" y="-38248"/>
                  <a:pt x="5017531" y="27662"/>
                  <a:pt x="5194273" y="0"/>
                </a:cubicBezTo>
                <a:cubicBezTo>
                  <a:pt x="5371015" y="-27662"/>
                  <a:pt x="5629544" y="14329"/>
                  <a:pt x="5759453" y="0"/>
                </a:cubicBezTo>
                <a:cubicBezTo>
                  <a:pt x="5889362" y="-14329"/>
                  <a:pt x="5945145" y="1395"/>
                  <a:pt x="6109326" y="0"/>
                </a:cubicBezTo>
                <a:cubicBezTo>
                  <a:pt x="6273507" y="-1395"/>
                  <a:pt x="6672860" y="26674"/>
                  <a:pt x="6889813" y="0"/>
                </a:cubicBezTo>
                <a:cubicBezTo>
                  <a:pt x="7106766" y="-26674"/>
                  <a:pt x="7523584" y="-27015"/>
                  <a:pt x="7777953" y="0"/>
                </a:cubicBezTo>
                <a:cubicBezTo>
                  <a:pt x="8032322" y="27015"/>
                  <a:pt x="8204891" y="11286"/>
                  <a:pt x="8343133" y="0"/>
                </a:cubicBezTo>
                <a:cubicBezTo>
                  <a:pt x="8481375" y="-11286"/>
                  <a:pt x="8927589" y="4869"/>
                  <a:pt x="9123620" y="0"/>
                </a:cubicBezTo>
                <a:cubicBezTo>
                  <a:pt x="9319651" y="-4869"/>
                  <a:pt x="9446999" y="-835"/>
                  <a:pt x="9688800" y="0"/>
                </a:cubicBezTo>
                <a:cubicBezTo>
                  <a:pt x="9930601" y="835"/>
                  <a:pt x="10366139" y="-872"/>
                  <a:pt x="10765333" y="0"/>
                </a:cubicBezTo>
                <a:cubicBezTo>
                  <a:pt x="10774960" y="164340"/>
                  <a:pt x="10748711" y="305553"/>
                  <a:pt x="10765333" y="521419"/>
                </a:cubicBezTo>
                <a:cubicBezTo>
                  <a:pt x="10781955" y="737285"/>
                  <a:pt x="10784149" y="939421"/>
                  <a:pt x="10765333" y="1262384"/>
                </a:cubicBezTo>
                <a:cubicBezTo>
                  <a:pt x="10746517" y="1585347"/>
                  <a:pt x="10729973" y="1851242"/>
                  <a:pt x="10765333" y="2058235"/>
                </a:cubicBezTo>
                <a:cubicBezTo>
                  <a:pt x="10800693" y="2265228"/>
                  <a:pt x="10786368" y="2604089"/>
                  <a:pt x="10765333" y="2799199"/>
                </a:cubicBezTo>
                <a:cubicBezTo>
                  <a:pt x="10744298" y="2994309"/>
                  <a:pt x="10788872" y="3228040"/>
                  <a:pt x="10765333" y="3485278"/>
                </a:cubicBezTo>
                <a:cubicBezTo>
                  <a:pt x="10741794" y="3742516"/>
                  <a:pt x="10749153" y="3769646"/>
                  <a:pt x="10765333" y="4006697"/>
                </a:cubicBezTo>
                <a:cubicBezTo>
                  <a:pt x="10781513" y="4243748"/>
                  <a:pt x="10779867" y="4348972"/>
                  <a:pt x="10765333" y="4583003"/>
                </a:cubicBezTo>
                <a:cubicBezTo>
                  <a:pt x="10750799" y="4817034"/>
                  <a:pt x="10784710" y="5297667"/>
                  <a:pt x="10765333" y="5488626"/>
                </a:cubicBezTo>
                <a:cubicBezTo>
                  <a:pt x="10575553" y="5473695"/>
                  <a:pt x="10342770" y="5480946"/>
                  <a:pt x="10200153" y="5488626"/>
                </a:cubicBezTo>
                <a:cubicBezTo>
                  <a:pt x="10057536" y="5496306"/>
                  <a:pt x="9880304" y="5506352"/>
                  <a:pt x="9742626" y="5488626"/>
                </a:cubicBezTo>
                <a:cubicBezTo>
                  <a:pt x="9604948" y="5470900"/>
                  <a:pt x="9356135" y="5488785"/>
                  <a:pt x="9177446" y="5488626"/>
                </a:cubicBezTo>
                <a:cubicBezTo>
                  <a:pt x="8998757" y="5488467"/>
                  <a:pt x="8838538" y="5486674"/>
                  <a:pt x="8612266" y="5488626"/>
                </a:cubicBezTo>
                <a:cubicBezTo>
                  <a:pt x="8385994" y="5490578"/>
                  <a:pt x="8362130" y="5478509"/>
                  <a:pt x="8154740" y="5488626"/>
                </a:cubicBezTo>
                <a:cubicBezTo>
                  <a:pt x="7947350" y="5498743"/>
                  <a:pt x="7865128" y="5509605"/>
                  <a:pt x="7697213" y="5488626"/>
                </a:cubicBezTo>
                <a:cubicBezTo>
                  <a:pt x="7529298" y="5467647"/>
                  <a:pt x="7393823" y="5465231"/>
                  <a:pt x="7132033" y="5488626"/>
                </a:cubicBezTo>
                <a:cubicBezTo>
                  <a:pt x="6870243" y="5512021"/>
                  <a:pt x="6932656" y="5494234"/>
                  <a:pt x="6782160" y="5488626"/>
                </a:cubicBezTo>
                <a:cubicBezTo>
                  <a:pt x="6631664" y="5483018"/>
                  <a:pt x="6473574" y="5510485"/>
                  <a:pt x="6216980" y="5488626"/>
                </a:cubicBezTo>
                <a:cubicBezTo>
                  <a:pt x="5960386" y="5466767"/>
                  <a:pt x="5768837" y="5484172"/>
                  <a:pt x="5544146" y="5488626"/>
                </a:cubicBezTo>
                <a:cubicBezTo>
                  <a:pt x="5319455" y="5493080"/>
                  <a:pt x="5276873" y="5475100"/>
                  <a:pt x="5194273" y="5488626"/>
                </a:cubicBezTo>
                <a:cubicBezTo>
                  <a:pt x="5111673" y="5502152"/>
                  <a:pt x="4515561" y="5504638"/>
                  <a:pt x="4306133" y="5488626"/>
                </a:cubicBezTo>
                <a:cubicBezTo>
                  <a:pt x="4096705" y="5472614"/>
                  <a:pt x="3765131" y="5500498"/>
                  <a:pt x="3417993" y="5488626"/>
                </a:cubicBezTo>
                <a:cubicBezTo>
                  <a:pt x="3070855" y="5476754"/>
                  <a:pt x="3011636" y="5479747"/>
                  <a:pt x="2852813" y="5488626"/>
                </a:cubicBezTo>
                <a:cubicBezTo>
                  <a:pt x="2693990" y="5497505"/>
                  <a:pt x="2673787" y="5502223"/>
                  <a:pt x="2502940" y="5488626"/>
                </a:cubicBezTo>
                <a:cubicBezTo>
                  <a:pt x="2332093" y="5475029"/>
                  <a:pt x="2262913" y="5480526"/>
                  <a:pt x="2153067" y="5488626"/>
                </a:cubicBezTo>
                <a:cubicBezTo>
                  <a:pt x="2043221" y="5496726"/>
                  <a:pt x="1899856" y="5473379"/>
                  <a:pt x="1695540" y="5488626"/>
                </a:cubicBezTo>
                <a:cubicBezTo>
                  <a:pt x="1491224" y="5503873"/>
                  <a:pt x="1253464" y="5488810"/>
                  <a:pt x="1130360" y="5488626"/>
                </a:cubicBezTo>
                <a:cubicBezTo>
                  <a:pt x="1007256" y="5488442"/>
                  <a:pt x="402618" y="5534566"/>
                  <a:pt x="0" y="5488626"/>
                </a:cubicBezTo>
                <a:cubicBezTo>
                  <a:pt x="8158" y="5115820"/>
                  <a:pt x="-23067" y="4853034"/>
                  <a:pt x="0" y="4692775"/>
                </a:cubicBezTo>
                <a:cubicBezTo>
                  <a:pt x="23067" y="4532516"/>
                  <a:pt x="-1536" y="4310258"/>
                  <a:pt x="0" y="4171356"/>
                </a:cubicBezTo>
                <a:cubicBezTo>
                  <a:pt x="1536" y="4032454"/>
                  <a:pt x="35205" y="3620054"/>
                  <a:pt x="0" y="3430391"/>
                </a:cubicBezTo>
                <a:cubicBezTo>
                  <a:pt x="-35205" y="3240729"/>
                  <a:pt x="-23212" y="3048102"/>
                  <a:pt x="0" y="2744313"/>
                </a:cubicBezTo>
                <a:cubicBezTo>
                  <a:pt x="23212" y="2440524"/>
                  <a:pt x="-11349" y="2381621"/>
                  <a:pt x="0" y="2113121"/>
                </a:cubicBezTo>
                <a:cubicBezTo>
                  <a:pt x="11349" y="1844621"/>
                  <a:pt x="15958" y="1668352"/>
                  <a:pt x="0" y="1427043"/>
                </a:cubicBezTo>
                <a:cubicBezTo>
                  <a:pt x="-15958" y="1185734"/>
                  <a:pt x="-13882" y="946877"/>
                  <a:pt x="0" y="740965"/>
                </a:cubicBezTo>
                <a:cubicBezTo>
                  <a:pt x="13882" y="535053"/>
                  <a:pt x="18534" y="358613"/>
                  <a:pt x="0" y="0"/>
                </a:cubicBezTo>
                <a:close/>
              </a:path>
              <a:path w="10765333" h="5488626" stroke="0" extrusionOk="0">
                <a:moveTo>
                  <a:pt x="0" y="0"/>
                </a:moveTo>
                <a:cubicBezTo>
                  <a:pt x="273813" y="-22944"/>
                  <a:pt x="396118" y="28632"/>
                  <a:pt x="672833" y="0"/>
                </a:cubicBezTo>
                <a:cubicBezTo>
                  <a:pt x="949548" y="-28632"/>
                  <a:pt x="948599" y="20700"/>
                  <a:pt x="1130360" y="0"/>
                </a:cubicBezTo>
                <a:cubicBezTo>
                  <a:pt x="1312121" y="-20700"/>
                  <a:pt x="1611290" y="-26991"/>
                  <a:pt x="2018500" y="0"/>
                </a:cubicBezTo>
                <a:cubicBezTo>
                  <a:pt x="2425710" y="26991"/>
                  <a:pt x="2402718" y="2329"/>
                  <a:pt x="2583680" y="0"/>
                </a:cubicBezTo>
                <a:cubicBezTo>
                  <a:pt x="2764642" y="-2329"/>
                  <a:pt x="2928551" y="-21966"/>
                  <a:pt x="3148860" y="0"/>
                </a:cubicBezTo>
                <a:cubicBezTo>
                  <a:pt x="3369169" y="21966"/>
                  <a:pt x="3631279" y="-13447"/>
                  <a:pt x="3929347" y="0"/>
                </a:cubicBezTo>
                <a:cubicBezTo>
                  <a:pt x="4227415" y="13447"/>
                  <a:pt x="4366338" y="-32425"/>
                  <a:pt x="4709833" y="0"/>
                </a:cubicBezTo>
                <a:cubicBezTo>
                  <a:pt x="5053328" y="32425"/>
                  <a:pt x="4970363" y="-15351"/>
                  <a:pt x="5167360" y="0"/>
                </a:cubicBezTo>
                <a:cubicBezTo>
                  <a:pt x="5364357" y="15351"/>
                  <a:pt x="5865222" y="7490"/>
                  <a:pt x="6055500" y="0"/>
                </a:cubicBezTo>
                <a:cubicBezTo>
                  <a:pt x="6245778" y="-7490"/>
                  <a:pt x="6600012" y="-32751"/>
                  <a:pt x="6943640" y="0"/>
                </a:cubicBezTo>
                <a:cubicBezTo>
                  <a:pt x="7287268" y="32751"/>
                  <a:pt x="7347043" y="26718"/>
                  <a:pt x="7616473" y="0"/>
                </a:cubicBezTo>
                <a:cubicBezTo>
                  <a:pt x="7885903" y="-26718"/>
                  <a:pt x="8134092" y="33075"/>
                  <a:pt x="8396960" y="0"/>
                </a:cubicBezTo>
                <a:cubicBezTo>
                  <a:pt x="8659828" y="-33075"/>
                  <a:pt x="8738235" y="-5024"/>
                  <a:pt x="8962140" y="0"/>
                </a:cubicBezTo>
                <a:cubicBezTo>
                  <a:pt x="9186045" y="5024"/>
                  <a:pt x="9578724" y="22094"/>
                  <a:pt x="9850280" y="0"/>
                </a:cubicBezTo>
                <a:cubicBezTo>
                  <a:pt x="10121836" y="-22094"/>
                  <a:pt x="10423405" y="-4860"/>
                  <a:pt x="10765333" y="0"/>
                </a:cubicBezTo>
                <a:cubicBezTo>
                  <a:pt x="10751697" y="182320"/>
                  <a:pt x="10773000" y="443019"/>
                  <a:pt x="10765333" y="686078"/>
                </a:cubicBezTo>
                <a:cubicBezTo>
                  <a:pt x="10757666" y="929137"/>
                  <a:pt x="10800428" y="1193288"/>
                  <a:pt x="10765333" y="1427043"/>
                </a:cubicBezTo>
                <a:cubicBezTo>
                  <a:pt x="10730238" y="1660798"/>
                  <a:pt x="10767466" y="1854425"/>
                  <a:pt x="10765333" y="2003348"/>
                </a:cubicBezTo>
                <a:cubicBezTo>
                  <a:pt x="10763200" y="2152271"/>
                  <a:pt x="10731711" y="2445234"/>
                  <a:pt x="10765333" y="2689427"/>
                </a:cubicBezTo>
                <a:cubicBezTo>
                  <a:pt x="10798955" y="2933620"/>
                  <a:pt x="10781734" y="3129730"/>
                  <a:pt x="10765333" y="3320619"/>
                </a:cubicBezTo>
                <a:cubicBezTo>
                  <a:pt x="10748932" y="3511508"/>
                  <a:pt x="10757130" y="3696885"/>
                  <a:pt x="10765333" y="3951811"/>
                </a:cubicBezTo>
                <a:cubicBezTo>
                  <a:pt x="10773536" y="4206737"/>
                  <a:pt x="10772584" y="4275058"/>
                  <a:pt x="10765333" y="4528116"/>
                </a:cubicBezTo>
                <a:cubicBezTo>
                  <a:pt x="10758082" y="4781175"/>
                  <a:pt x="10771066" y="5163603"/>
                  <a:pt x="10765333" y="5488626"/>
                </a:cubicBezTo>
                <a:cubicBezTo>
                  <a:pt x="10638360" y="5494215"/>
                  <a:pt x="10510083" y="5490268"/>
                  <a:pt x="10307806" y="5488626"/>
                </a:cubicBezTo>
                <a:cubicBezTo>
                  <a:pt x="10105529" y="5486984"/>
                  <a:pt x="9911694" y="5498871"/>
                  <a:pt x="9634973" y="5488626"/>
                </a:cubicBezTo>
                <a:cubicBezTo>
                  <a:pt x="9358252" y="5478381"/>
                  <a:pt x="9248597" y="5470937"/>
                  <a:pt x="9069793" y="5488626"/>
                </a:cubicBezTo>
                <a:cubicBezTo>
                  <a:pt x="8890989" y="5506315"/>
                  <a:pt x="8768403" y="5495070"/>
                  <a:pt x="8612266" y="5488626"/>
                </a:cubicBezTo>
                <a:cubicBezTo>
                  <a:pt x="8456129" y="5482182"/>
                  <a:pt x="8240263" y="5500478"/>
                  <a:pt x="8047086" y="5488626"/>
                </a:cubicBezTo>
                <a:cubicBezTo>
                  <a:pt x="7853909" y="5476774"/>
                  <a:pt x="7708557" y="5507375"/>
                  <a:pt x="7481906" y="5488626"/>
                </a:cubicBezTo>
                <a:cubicBezTo>
                  <a:pt x="7255255" y="5469877"/>
                  <a:pt x="6976402" y="5511458"/>
                  <a:pt x="6809073" y="5488626"/>
                </a:cubicBezTo>
                <a:cubicBezTo>
                  <a:pt x="6641744" y="5465794"/>
                  <a:pt x="6175004" y="5448134"/>
                  <a:pt x="5920933" y="5488626"/>
                </a:cubicBezTo>
                <a:cubicBezTo>
                  <a:pt x="5666862" y="5529118"/>
                  <a:pt x="5719038" y="5473939"/>
                  <a:pt x="5571060" y="5488626"/>
                </a:cubicBezTo>
                <a:cubicBezTo>
                  <a:pt x="5423082" y="5503313"/>
                  <a:pt x="5393436" y="5476720"/>
                  <a:pt x="5221187" y="5488626"/>
                </a:cubicBezTo>
                <a:cubicBezTo>
                  <a:pt x="5048938" y="5500532"/>
                  <a:pt x="5021527" y="5505269"/>
                  <a:pt x="4871313" y="5488626"/>
                </a:cubicBezTo>
                <a:cubicBezTo>
                  <a:pt x="4721099" y="5471983"/>
                  <a:pt x="4387335" y="5525127"/>
                  <a:pt x="4090827" y="5488626"/>
                </a:cubicBezTo>
                <a:cubicBezTo>
                  <a:pt x="3794319" y="5452125"/>
                  <a:pt x="3426017" y="5479269"/>
                  <a:pt x="3202687" y="5488626"/>
                </a:cubicBezTo>
                <a:cubicBezTo>
                  <a:pt x="2979357" y="5497983"/>
                  <a:pt x="2775811" y="5478434"/>
                  <a:pt x="2637507" y="5488626"/>
                </a:cubicBezTo>
                <a:cubicBezTo>
                  <a:pt x="2499203" y="5498818"/>
                  <a:pt x="2255891" y="5512902"/>
                  <a:pt x="1964673" y="5488626"/>
                </a:cubicBezTo>
                <a:cubicBezTo>
                  <a:pt x="1673455" y="5464350"/>
                  <a:pt x="1569976" y="5518719"/>
                  <a:pt x="1184187" y="5488626"/>
                </a:cubicBezTo>
                <a:cubicBezTo>
                  <a:pt x="798398" y="5458533"/>
                  <a:pt x="944838" y="5490617"/>
                  <a:pt x="834313" y="5488626"/>
                </a:cubicBezTo>
                <a:cubicBezTo>
                  <a:pt x="723788" y="5486635"/>
                  <a:pt x="313202" y="5488019"/>
                  <a:pt x="0" y="5488626"/>
                </a:cubicBezTo>
                <a:cubicBezTo>
                  <a:pt x="-24956" y="5376638"/>
                  <a:pt x="17114" y="5117957"/>
                  <a:pt x="0" y="4967207"/>
                </a:cubicBezTo>
                <a:cubicBezTo>
                  <a:pt x="-17114" y="4816457"/>
                  <a:pt x="6375" y="4581253"/>
                  <a:pt x="0" y="4390901"/>
                </a:cubicBezTo>
                <a:cubicBezTo>
                  <a:pt x="-6375" y="4200549"/>
                  <a:pt x="4864" y="4079565"/>
                  <a:pt x="0" y="3814595"/>
                </a:cubicBezTo>
                <a:cubicBezTo>
                  <a:pt x="-4864" y="3549625"/>
                  <a:pt x="19363" y="3480400"/>
                  <a:pt x="0" y="3183403"/>
                </a:cubicBezTo>
                <a:cubicBezTo>
                  <a:pt x="-19363" y="2886406"/>
                  <a:pt x="-7010" y="2741055"/>
                  <a:pt x="0" y="2497325"/>
                </a:cubicBezTo>
                <a:cubicBezTo>
                  <a:pt x="7010" y="2253595"/>
                  <a:pt x="2579" y="2159786"/>
                  <a:pt x="0" y="1921019"/>
                </a:cubicBezTo>
                <a:cubicBezTo>
                  <a:pt x="-2579" y="1682252"/>
                  <a:pt x="13120" y="1554503"/>
                  <a:pt x="0" y="1399600"/>
                </a:cubicBezTo>
                <a:cubicBezTo>
                  <a:pt x="-13120" y="1244697"/>
                  <a:pt x="-18751" y="956526"/>
                  <a:pt x="0" y="823294"/>
                </a:cubicBezTo>
                <a:cubicBezTo>
                  <a:pt x="18751" y="690062"/>
                  <a:pt x="17917" y="237587"/>
                  <a:pt x="0" y="0"/>
                </a:cubicBez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60074009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40" name="Tableau 40">
            <a:extLst>
              <a:ext uri="{FF2B5EF4-FFF2-40B4-BE49-F238E27FC236}">
                <a16:creationId xmlns:a16="http://schemas.microsoft.com/office/drawing/2014/main" id="{262B5B96-AA6F-4231-8858-BA098479C006}"/>
              </a:ext>
            </a:extLst>
          </p:cNvPr>
          <p:cNvGraphicFramePr>
            <a:graphicFrameLocks noGrp="1"/>
          </p:cNvGraphicFramePr>
          <p:nvPr/>
        </p:nvGraphicFramePr>
        <p:xfrm>
          <a:off x="584457" y="1208710"/>
          <a:ext cx="10765333" cy="54720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5807465">
                  <a:extLst>
                    <a:ext uri="{9D8B030D-6E8A-4147-A177-3AD203B41FA5}">
                      <a16:colId xmlns:a16="http://schemas.microsoft.com/office/drawing/2014/main" val="1885160129"/>
                    </a:ext>
                  </a:extLst>
                </a:gridCol>
                <a:gridCol w="2112886">
                  <a:extLst>
                    <a:ext uri="{9D8B030D-6E8A-4147-A177-3AD203B41FA5}">
                      <a16:colId xmlns:a16="http://schemas.microsoft.com/office/drawing/2014/main" val="290132046"/>
                    </a:ext>
                  </a:extLst>
                </a:gridCol>
                <a:gridCol w="2844982">
                  <a:extLst>
                    <a:ext uri="{9D8B030D-6E8A-4147-A177-3AD203B41FA5}">
                      <a16:colId xmlns:a16="http://schemas.microsoft.com/office/drawing/2014/main" val="3430314916"/>
                    </a:ext>
                  </a:extLst>
                </a:gridCol>
              </a:tblGrid>
              <a:tr h="684000">
                <a:tc>
                  <a:txBody>
                    <a:bodyPr/>
                    <a:lstStyle/>
                    <a:p>
                      <a:pPr algn="l"/>
                      <a:r>
                        <a:rPr lang="fr-FR" sz="1800" dirty="0"/>
                        <a:t>Stocker les données structurées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2481508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l"/>
                      <a:r>
                        <a:rPr lang="fr-FR" sz="1800" dirty="0"/>
                        <a:t>Importer et transformer les données simplement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fr-F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fr-FR" sz="1400" dirty="0"/>
                        <a:t>Possible d’</a:t>
                      </a:r>
                      <a:r>
                        <a:rPr lang="fr-FR" sz="1400" dirty="0" err="1"/>
                        <a:t>uilser</a:t>
                      </a:r>
                      <a:r>
                        <a:rPr lang="fr-FR" sz="1400" dirty="0"/>
                        <a:t> l’import standard dans Salesforce, mais c’est limité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0791556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l"/>
                      <a:r>
                        <a:rPr lang="fr-FR" sz="1800" dirty="0"/>
                        <a:t>Travailler sur des processus complexes et avec différents types de données métiers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171157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l"/>
                      <a:r>
                        <a:rPr lang="fr-FR" sz="1800" dirty="0"/>
                        <a:t>Applications multiplateformes sur des scénarios dit « à la carte 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1500" dirty="0"/>
                        <a:t>Lightning App est plus proche de Power Apps Model Driven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4231050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l"/>
                      <a:r>
                        <a:rPr lang="fr-FR" sz="1800" dirty="0"/>
                        <a:t>Utilisation des données et des processus par des personnes extérieurs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2830404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l"/>
                      <a:r>
                        <a:rPr lang="fr-FR" sz="1800" dirty="0"/>
                        <a:t>Automatiser l’interaction de différents systèmes et/ou services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1600" dirty="0"/>
                        <a:t>Utiliser plutôt la solution </a:t>
                      </a:r>
                      <a:r>
                        <a:rPr lang="fr-FR" sz="1600" b="1" dirty="0" err="1"/>
                        <a:t>Zapier</a:t>
                      </a:r>
                      <a:endParaRPr lang="fr-FR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2750654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l"/>
                      <a:r>
                        <a:rPr lang="fr-FR" sz="1800" dirty="0"/>
                        <a:t>Capacité à externaliser les calculs en mode </a:t>
                      </a:r>
                      <a:r>
                        <a:rPr lang="fr-FR" sz="1800" dirty="0" err="1"/>
                        <a:t>Serverless</a:t>
                      </a:r>
                      <a:endParaRPr lang="fr-F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fr-F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646492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l"/>
                      <a:r>
                        <a:rPr lang="fr-FR" sz="1800" dirty="0"/>
                        <a:t>Analyser et visualiser des données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801858"/>
                  </a:ext>
                </a:extLst>
              </a:tr>
            </a:tbl>
          </a:graphicData>
        </a:graphic>
      </p:graphicFrame>
      <p:sp>
        <p:nvSpPr>
          <p:cNvPr id="9" name="Titre 8">
            <a:extLst>
              <a:ext uri="{FF2B5EF4-FFF2-40B4-BE49-F238E27FC236}">
                <a16:creationId xmlns:a16="http://schemas.microsoft.com/office/drawing/2014/main" id="{35FB11D7-6C04-4243-92C9-6A006CDA8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Log Assist chez Salesforce 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DCC15A3-6130-4B7E-94FB-D59E4BD30849}"/>
              </a:ext>
            </a:extLst>
          </p:cNvPr>
          <p:cNvSpPr txBox="1"/>
          <p:nvPr/>
        </p:nvSpPr>
        <p:spPr>
          <a:xfrm>
            <a:off x="6400799" y="666208"/>
            <a:ext cx="2062649" cy="52641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1600" dirty="0"/>
              <a:t>Disponible </a:t>
            </a:r>
            <a:br>
              <a:rPr lang="fr-FR" sz="1600" dirty="0"/>
            </a:br>
            <a:r>
              <a:rPr lang="fr-FR" sz="1600" dirty="0"/>
              <a:t>Out Of The Box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C3508E50-D9BF-4813-BFBB-7834901539D1}"/>
              </a:ext>
            </a:extLst>
          </p:cNvPr>
          <p:cNvSpPr txBox="1"/>
          <p:nvPr/>
        </p:nvSpPr>
        <p:spPr>
          <a:xfrm>
            <a:off x="8543924" y="665667"/>
            <a:ext cx="2733676" cy="52641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1600" dirty="0"/>
              <a:t>Remarques</a:t>
            </a:r>
          </a:p>
        </p:txBody>
      </p:sp>
      <p:pic>
        <p:nvPicPr>
          <p:cNvPr id="5122" name="Picture 2" descr="Afficher l’image source">
            <a:extLst>
              <a:ext uri="{FF2B5EF4-FFF2-40B4-BE49-F238E27FC236}">
                <a16:creationId xmlns:a16="http://schemas.microsoft.com/office/drawing/2014/main" id="{1F59B9E8-A3FD-4FC1-A724-2BE67E86F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20596" y="1254581"/>
            <a:ext cx="819390" cy="57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Afficher l’image source">
            <a:extLst>
              <a:ext uri="{FF2B5EF4-FFF2-40B4-BE49-F238E27FC236}">
                <a16:creationId xmlns:a16="http://schemas.microsoft.com/office/drawing/2014/main" id="{A85DAE33-910F-4B8F-992E-119F92314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17" y="5378181"/>
            <a:ext cx="1624748" cy="54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Afficher l’image source">
            <a:extLst>
              <a:ext uri="{FF2B5EF4-FFF2-40B4-BE49-F238E27FC236}">
                <a16:creationId xmlns:a16="http://schemas.microsoft.com/office/drawing/2014/main" id="{3D676D9F-B70D-42FD-B4F1-12FB7D71DD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69557" y="6117909"/>
            <a:ext cx="1921468" cy="42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Afficher l’image source">
            <a:extLst>
              <a:ext uri="{FF2B5EF4-FFF2-40B4-BE49-F238E27FC236}">
                <a16:creationId xmlns:a16="http://schemas.microsoft.com/office/drawing/2014/main" id="{16FDAFCB-5C80-4DFB-9811-1ADC3C95C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41046" y="1967491"/>
            <a:ext cx="1778490" cy="52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Afficher l’image source">
            <a:extLst>
              <a:ext uri="{FF2B5EF4-FFF2-40B4-BE49-F238E27FC236}">
                <a16:creationId xmlns:a16="http://schemas.microsoft.com/office/drawing/2014/main" id="{BDCB94BB-710D-4AB7-BB5B-C3285AE54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20596" y="2613698"/>
            <a:ext cx="819390" cy="57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91E4FD71-664A-45F2-97E1-9BF39F19503F}"/>
              </a:ext>
            </a:extLst>
          </p:cNvPr>
          <p:cNvGrpSpPr/>
          <p:nvPr/>
        </p:nvGrpSpPr>
        <p:grpSpPr>
          <a:xfrm>
            <a:off x="6436259" y="4637100"/>
            <a:ext cx="1988065" cy="667024"/>
            <a:chOff x="6389528" y="4637100"/>
            <a:chExt cx="1988065" cy="667024"/>
          </a:xfrm>
        </p:grpSpPr>
        <p:pic>
          <p:nvPicPr>
            <p:cNvPr id="12290" name="Picture 2" descr="Afficher l’image source">
              <a:extLst>
                <a:ext uri="{FF2B5EF4-FFF2-40B4-BE49-F238E27FC236}">
                  <a16:creationId xmlns:a16="http://schemas.microsoft.com/office/drawing/2014/main" id="{7E79A7F8-C063-4239-8993-4B081CD5C5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9528" y="4637100"/>
              <a:ext cx="715956" cy="667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00C848FF-9B2A-4B2C-B595-34DA73BA8C6C}"/>
                </a:ext>
              </a:extLst>
            </p:cNvPr>
            <p:cNvSpPr txBox="1"/>
            <p:nvPr/>
          </p:nvSpPr>
          <p:spPr>
            <a:xfrm>
              <a:off x="7050307" y="4847502"/>
              <a:ext cx="1327286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fr-FR" sz="1600" dirty="0"/>
                <a:t>Lightning Flow</a:t>
              </a: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5EAEEF80-E50B-45A7-A0D5-1921D0627076}"/>
              </a:ext>
            </a:extLst>
          </p:cNvPr>
          <p:cNvGrpSpPr/>
          <p:nvPr/>
        </p:nvGrpSpPr>
        <p:grpSpPr>
          <a:xfrm>
            <a:off x="6459502" y="3294385"/>
            <a:ext cx="1941579" cy="667024"/>
            <a:chOff x="6380186" y="3294385"/>
            <a:chExt cx="1941579" cy="667024"/>
          </a:xfrm>
        </p:grpSpPr>
        <p:pic>
          <p:nvPicPr>
            <p:cNvPr id="18" name="Picture 2" descr="Afficher l’image source">
              <a:extLst>
                <a:ext uri="{FF2B5EF4-FFF2-40B4-BE49-F238E27FC236}">
                  <a16:creationId xmlns:a16="http://schemas.microsoft.com/office/drawing/2014/main" id="{3777AE7B-0537-424C-B08F-954304F1DE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0186" y="3294385"/>
              <a:ext cx="715956" cy="667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81F613AC-431C-4C79-9C29-8C8CA2C79CB3}"/>
                </a:ext>
              </a:extLst>
            </p:cNvPr>
            <p:cNvSpPr txBox="1"/>
            <p:nvPr/>
          </p:nvSpPr>
          <p:spPr>
            <a:xfrm>
              <a:off x="7040965" y="3504787"/>
              <a:ext cx="1280800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fr-FR" sz="1600" dirty="0"/>
                <a:t>Lightning App</a:t>
              </a:r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CBFD95EF-2055-471F-AA0F-E7615DD3BBF9}"/>
              </a:ext>
            </a:extLst>
          </p:cNvPr>
          <p:cNvSpPr txBox="1"/>
          <p:nvPr/>
        </p:nvSpPr>
        <p:spPr>
          <a:xfrm>
            <a:off x="10306777" y="149423"/>
            <a:ext cx="178234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r-FR" sz="2000" dirty="0"/>
              <a:t>Décembre 2020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4959522-AB2D-4FEA-B83D-15065D722D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7038" y="4034725"/>
            <a:ext cx="768394" cy="52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1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7667FF-C77F-450D-8B63-C038D12E4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Merci à nos sponsors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828D80AC-E08F-4A2D-923C-CF5610E413DD}"/>
              </a:ext>
            </a:extLst>
          </p:cNvPr>
          <p:cNvGrpSpPr/>
          <p:nvPr/>
        </p:nvGrpSpPr>
        <p:grpSpPr>
          <a:xfrm>
            <a:off x="1104767" y="1238530"/>
            <a:ext cx="1787775" cy="1227008"/>
            <a:chOff x="7944229" y="4873286"/>
            <a:chExt cx="1672737" cy="110350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D72A6B8-3D8E-4EB5-A87E-4800DF932604}"/>
                </a:ext>
              </a:extLst>
            </p:cNvPr>
            <p:cNvSpPr/>
            <p:nvPr/>
          </p:nvSpPr>
          <p:spPr>
            <a:xfrm>
              <a:off x="7944229" y="4873287"/>
              <a:ext cx="1672737" cy="11035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Image 18">
              <a:hlinkClick r:id="rId3"/>
              <a:extLst>
                <a:ext uri="{FF2B5EF4-FFF2-40B4-BE49-F238E27FC236}">
                  <a16:creationId xmlns:a16="http://schemas.microsoft.com/office/drawing/2014/main" id="{8FA213D9-037E-43EA-B7FA-0F7BFFE9B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4229" y="4873286"/>
              <a:ext cx="1590634" cy="1103502"/>
            </a:xfrm>
            <a:prstGeom prst="rect">
              <a:avLst/>
            </a:prstGeom>
          </p:spPr>
        </p:pic>
      </p:grpSp>
      <p:pic>
        <p:nvPicPr>
          <p:cNvPr id="10" name="Image 9">
            <a:hlinkClick r:id="rId5"/>
            <a:extLst>
              <a:ext uri="{FF2B5EF4-FFF2-40B4-BE49-F238E27FC236}">
                <a16:creationId xmlns:a16="http://schemas.microsoft.com/office/drawing/2014/main" id="{EDFF8E59-E40D-4847-9E67-D01D971571A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" t="33473" r="4548" b="33622"/>
          <a:stretch/>
        </p:blipFill>
        <p:spPr>
          <a:xfrm>
            <a:off x="5120504" y="4975992"/>
            <a:ext cx="4028388" cy="824999"/>
          </a:xfrm>
          <a:prstGeom prst="rect">
            <a:avLst/>
          </a:prstGeom>
        </p:spPr>
      </p:pic>
      <p:pic>
        <p:nvPicPr>
          <p:cNvPr id="3" name="Image 4">
            <a:extLst>
              <a:ext uri="{FF2B5EF4-FFF2-40B4-BE49-F238E27FC236}">
                <a16:creationId xmlns:a16="http://schemas.microsoft.com/office/drawing/2014/main" id="{501716F3-DEF3-439B-9787-C13003105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0453" y="2708149"/>
            <a:ext cx="3185775" cy="885151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C4CC8C74-5CE9-47F7-ABEE-47D5C6E6E1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88" y="3807898"/>
            <a:ext cx="3185775" cy="15805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36C7E7-3132-4815-A06A-A68ABE9A57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2168" y="5800991"/>
            <a:ext cx="3618896" cy="580313"/>
          </a:xfrm>
          <a:prstGeom prst="rect">
            <a:avLst/>
          </a:prstGeom>
        </p:spPr>
      </p:pic>
      <p:pic>
        <p:nvPicPr>
          <p:cNvPr id="18" name="Picture 17" descr="A black and white sign&#10;&#10;Description automatically generated with medium confidence">
            <a:extLst>
              <a:ext uri="{FF2B5EF4-FFF2-40B4-BE49-F238E27FC236}">
                <a16:creationId xmlns:a16="http://schemas.microsoft.com/office/drawing/2014/main" id="{EA732E1F-5CAD-43AC-8BBE-0F23021F4A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685" y="3794336"/>
            <a:ext cx="3618896" cy="60882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6AC37BA-8E6D-4ACD-9FF2-216BA9D884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95848" y="2290950"/>
            <a:ext cx="3180226" cy="1067928"/>
          </a:xfrm>
          <a:prstGeom prst="rect">
            <a:avLst/>
          </a:prstGeom>
        </p:spPr>
      </p:pic>
      <p:pic>
        <p:nvPicPr>
          <p:cNvPr id="1026" name="Picture 2" descr="Inetum, Positive digital flow">
            <a:extLst>
              <a:ext uri="{FF2B5EF4-FFF2-40B4-BE49-F238E27FC236}">
                <a16:creationId xmlns:a16="http://schemas.microsoft.com/office/drawing/2014/main" id="{8A1B0A28-A2D1-4E28-8393-271D25463A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3" t="31250" r="18750" b="34717"/>
          <a:stretch/>
        </p:blipFill>
        <p:spPr bwMode="auto">
          <a:xfrm>
            <a:off x="7134698" y="870769"/>
            <a:ext cx="3810001" cy="118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 descr="Logo&#10;&#10;Description automatically generated">
            <a:extLst>
              <a:ext uri="{FF2B5EF4-FFF2-40B4-BE49-F238E27FC236}">
                <a16:creationId xmlns:a16="http://schemas.microsoft.com/office/drawing/2014/main" id="{7B791859-BAE4-4161-8A9E-46ACA1C710E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393" y="1469508"/>
            <a:ext cx="2888221" cy="784025"/>
          </a:xfrm>
          <a:prstGeom prst="rect">
            <a:avLst/>
          </a:prstGeom>
        </p:spPr>
      </p:pic>
      <p:pic>
        <p:nvPicPr>
          <p:cNvPr id="1028" name="Picture 4" descr="Sogeti - Wikipedia">
            <a:extLst>
              <a:ext uri="{FF2B5EF4-FFF2-40B4-BE49-F238E27FC236}">
                <a16:creationId xmlns:a16="http://schemas.microsoft.com/office/drawing/2014/main" id="{87986F52-4542-4F25-9F24-70AB7B55A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333" y="4679996"/>
            <a:ext cx="2367741" cy="122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 descr="A picture containing text&#10;&#10;Description automatically generated">
            <a:extLst>
              <a:ext uri="{FF2B5EF4-FFF2-40B4-BE49-F238E27FC236}">
                <a16:creationId xmlns:a16="http://schemas.microsoft.com/office/drawing/2014/main" id="{8449CA97-9BDD-4EB3-8571-112FF98FEF1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566" y="3924477"/>
            <a:ext cx="2888221" cy="852875"/>
          </a:xfrm>
          <a:prstGeom prst="rect">
            <a:avLst/>
          </a:prstGeom>
        </p:spPr>
      </p:pic>
      <p:pic>
        <p:nvPicPr>
          <p:cNvPr id="36" name="Picture 3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BF31369-8A7B-4DA9-B5A5-87306638FDE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972" y="2708149"/>
            <a:ext cx="2197671" cy="85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8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00EA02-92CC-4BE6-9B5B-6682C45B2886}"/>
              </a:ext>
            </a:extLst>
          </p:cNvPr>
          <p:cNvSpPr/>
          <p:nvPr/>
        </p:nvSpPr>
        <p:spPr>
          <a:xfrm>
            <a:off x="584457" y="1192085"/>
            <a:ext cx="10765333" cy="5488626"/>
          </a:xfrm>
          <a:custGeom>
            <a:avLst/>
            <a:gdLst>
              <a:gd name="connsiteX0" fmla="*/ 0 w 10765333"/>
              <a:gd name="connsiteY0" fmla="*/ 0 h 5488626"/>
              <a:gd name="connsiteX1" fmla="*/ 565180 w 10765333"/>
              <a:gd name="connsiteY1" fmla="*/ 0 h 5488626"/>
              <a:gd name="connsiteX2" fmla="*/ 915053 w 10765333"/>
              <a:gd name="connsiteY2" fmla="*/ 0 h 5488626"/>
              <a:gd name="connsiteX3" fmla="*/ 1372580 w 10765333"/>
              <a:gd name="connsiteY3" fmla="*/ 0 h 5488626"/>
              <a:gd name="connsiteX4" fmla="*/ 2045413 w 10765333"/>
              <a:gd name="connsiteY4" fmla="*/ 0 h 5488626"/>
              <a:gd name="connsiteX5" fmla="*/ 2825900 w 10765333"/>
              <a:gd name="connsiteY5" fmla="*/ 0 h 5488626"/>
              <a:gd name="connsiteX6" fmla="*/ 3283427 w 10765333"/>
              <a:gd name="connsiteY6" fmla="*/ 0 h 5488626"/>
              <a:gd name="connsiteX7" fmla="*/ 3848607 w 10765333"/>
              <a:gd name="connsiteY7" fmla="*/ 0 h 5488626"/>
              <a:gd name="connsiteX8" fmla="*/ 4629093 w 10765333"/>
              <a:gd name="connsiteY8" fmla="*/ 0 h 5488626"/>
              <a:gd name="connsiteX9" fmla="*/ 5194273 w 10765333"/>
              <a:gd name="connsiteY9" fmla="*/ 0 h 5488626"/>
              <a:gd name="connsiteX10" fmla="*/ 5759453 w 10765333"/>
              <a:gd name="connsiteY10" fmla="*/ 0 h 5488626"/>
              <a:gd name="connsiteX11" fmla="*/ 6109326 w 10765333"/>
              <a:gd name="connsiteY11" fmla="*/ 0 h 5488626"/>
              <a:gd name="connsiteX12" fmla="*/ 6889813 w 10765333"/>
              <a:gd name="connsiteY12" fmla="*/ 0 h 5488626"/>
              <a:gd name="connsiteX13" fmla="*/ 7777953 w 10765333"/>
              <a:gd name="connsiteY13" fmla="*/ 0 h 5488626"/>
              <a:gd name="connsiteX14" fmla="*/ 8343133 w 10765333"/>
              <a:gd name="connsiteY14" fmla="*/ 0 h 5488626"/>
              <a:gd name="connsiteX15" fmla="*/ 9123620 w 10765333"/>
              <a:gd name="connsiteY15" fmla="*/ 0 h 5488626"/>
              <a:gd name="connsiteX16" fmla="*/ 9688800 w 10765333"/>
              <a:gd name="connsiteY16" fmla="*/ 0 h 5488626"/>
              <a:gd name="connsiteX17" fmla="*/ 10765333 w 10765333"/>
              <a:gd name="connsiteY17" fmla="*/ 0 h 5488626"/>
              <a:gd name="connsiteX18" fmla="*/ 10765333 w 10765333"/>
              <a:gd name="connsiteY18" fmla="*/ 521419 h 5488626"/>
              <a:gd name="connsiteX19" fmla="*/ 10765333 w 10765333"/>
              <a:gd name="connsiteY19" fmla="*/ 1262384 h 5488626"/>
              <a:gd name="connsiteX20" fmla="*/ 10765333 w 10765333"/>
              <a:gd name="connsiteY20" fmla="*/ 2058235 h 5488626"/>
              <a:gd name="connsiteX21" fmla="*/ 10765333 w 10765333"/>
              <a:gd name="connsiteY21" fmla="*/ 2799199 h 5488626"/>
              <a:gd name="connsiteX22" fmla="*/ 10765333 w 10765333"/>
              <a:gd name="connsiteY22" fmla="*/ 3485278 h 5488626"/>
              <a:gd name="connsiteX23" fmla="*/ 10765333 w 10765333"/>
              <a:gd name="connsiteY23" fmla="*/ 4006697 h 5488626"/>
              <a:gd name="connsiteX24" fmla="*/ 10765333 w 10765333"/>
              <a:gd name="connsiteY24" fmla="*/ 4583003 h 5488626"/>
              <a:gd name="connsiteX25" fmla="*/ 10765333 w 10765333"/>
              <a:gd name="connsiteY25" fmla="*/ 5488626 h 5488626"/>
              <a:gd name="connsiteX26" fmla="*/ 10200153 w 10765333"/>
              <a:gd name="connsiteY26" fmla="*/ 5488626 h 5488626"/>
              <a:gd name="connsiteX27" fmla="*/ 9742626 w 10765333"/>
              <a:gd name="connsiteY27" fmla="*/ 5488626 h 5488626"/>
              <a:gd name="connsiteX28" fmla="*/ 9177446 w 10765333"/>
              <a:gd name="connsiteY28" fmla="*/ 5488626 h 5488626"/>
              <a:gd name="connsiteX29" fmla="*/ 8612266 w 10765333"/>
              <a:gd name="connsiteY29" fmla="*/ 5488626 h 5488626"/>
              <a:gd name="connsiteX30" fmla="*/ 8154740 w 10765333"/>
              <a:gd name="connsiteY30" fmla="*/ 5488626 h 5488626"/>
              <a:gd name="connsiteX31" fmla="*/ 7697213 w 10765333"/>
              <a:gd name="connsiteY31" fmla="*/ 5488626 h 5488626"/>
              <a:gd name="connsiteX32" fmla="*/ 7132033 w 10765333"/>
              <a:gd name="connsiteY32" fmla="*/ 5488626 h 5488626"/>
              <a:gd name="connsiteX33" fmla="*/ 6782160 w 10765333"/>
              <a:gd name="connsiteY33" fmla="*/ 5488626 h 5488626"/>
              <a:gd name="connsiteX34" fmla="*/ 6216980 w 10765333"/>
              <a:gd name="connsiteY34" fmla="*/ 5488626 h 5488626"/>
              <a:gd name="connsiteX35" fmla="*/ 5544146 w 10765333"/>
              <a:gd name="connsiteY35" fmla="*/ 5488626 h 5488626"/>
              <a:gd name="connsiteX36" fmla="*/ 5194273 w 10765333"/>
              <a:gd name="connsiteY36" fmla="*/ 5488626 h 5488626"/>
              <a:gd name="connsiteX37" fmla="*/ 4306133 w 10765333"/>
              <a:gd name="connsiteY37" fmla="*/ 5488626 h 5488626"/>
              <a:gd name="connsiteX38" fmla="*/ 3417993 w 10765333"/>
              <a:gd name="connsiteY38" fmla="*/ 5488626 h 5488626"/>
              <a:gd name="connsiteX39" fmla="*/ 2852813 w 10765333"/>
              <a:gd name="connsiteY39" fmla="*/ 5488626 h 5488626"/>
              <a:gd name="connsiteX40" fmla="*/ 2502940 w 10765333"/>
              <a:gd name="connsiteY40" fmla="*/ 5488626 h 5488626"/>
              <a:gd name="connsiteX41" fmla="*/ 2153067 w 10765333"/>
              <a:gd name="connsiteY41" fmla="*/ 5488626 h 5488626"/>
              <a:gd name="connsiteX42" fmla="*/ 1695540 w 10765333"/>
              <a:gd name="connsiteY42" fmla="*/ 5488626 h 5488626"/>
              <a:gd name="connsiteX43" fmla="*/ 1130360 w 10765333"/>
              <a:gd name="connsiteY43" fmla="*/ 5488626 h 5488626"/>
              <a:gd name="connsiteX44" fmla="*/ 0 w 10765333"/>
              <a:gd name="connsiteY44" fmla="*/ 5488626 h 5488626"/>
              <a:gd name="connsiteX45" fmla="*/ 0 w 10765333"/>
              <a:gd name="connsiteY45" fmla="*/ 4692775 h 5488626"/>
              <a:gd name="connsiteX46" fmla="*/ 0 w 10765333"/>
              <a:gd name="connsiteY46" fmla="*/ 4171356 h 5488626"/>
              <a:gd name="connsiteX47" fmla="*/ 0 w 10765333"/>
              <a:gd name="connsiteY47" fmla="*/ 3430391 h 5488626"/>
              <a:gd name="connsiteX48" fmla="*/ 0 w 10765333"/>
              <a:gd name="connsiteY48" fmla="*/ 2744313 h 5488626"/>
              <a:gd name="connsiteX49" fmla="*/ 0 w 10765333"/>
              <a:gd name="connsiteY49" fmla="*/ 2113121 h 5488626"/>
              <a:gd name="connsiteX50" fmla="*/ 0 w 10765333"/>
              <a:gd name="connsiteY50" fmla="*/ 1427043 h 5488626"/>
              <a:gd name="connsiteX51" fmla="*/ 0 w 10765333"/>
              <a:gd name="connsiteY51" fmla="*/ 740965 h 5488626"/>
              <a:gd name="connsiteX52" fmla="*/ 0 w 10765333"/>
              <a:gd name="connsiteY52" fmla="*/ 0 h 5488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0765333" h="5488626" fill="none" extrusionOk="0">
                <a:moveTo>
                  <a:pt x="0" y="0"/>
                </a:moveTo>
                <a:cubicBezTo>
                  <a:pt x="140791" y="-10973"/>
                  <a:pt x="448831" y="13026"/>
                  <a:pt x="565180" y="0"/>
                </a:cubicBezTo>
                <a:cubicBezTo>
                  <a:pt x="681529" y="-13026"/>
                  <a:pt x="812386" y="-10435"/>
                  <a:pt x="915053" y="0"/>
                </a:cubicBezTo>
                <a:cubicBezTo>
                  <a:pt x="1017720" y="10435"/>
                  <a:pt x="1220843" y="-13423"/>
                  <a:pt x="1372580" y="0"/>
                </a:cubicBezTo>
                <a:cubicBezTo>
                  <a:pt x="1524317" y="13423"/>
                  <a:pt x="1907420" y="21336"/>
                  <a:pt x="2045413" y="0"/>
                </a:cubicBezTo>
                <a:cubicBezTo>
                  <a:pt x="2183406" y="-21336"/>
                  <a:pt x="2597965" y="-7612"/>
                  <a:pt x="2825900" y="0"/>
                </a:cubicBezTo>
                <a:cubicBezTo>
                  <a:pt x="3053835" y="7612"/>
                  <a:pt x="3170127" y="-8443"/>
                  <a:pt x="3283427" y="0"/>
                </a:cubicBezTo>
                <a:cubicBezTo>
                  <a:pt x="3396727" y="8443"/>
                  <a:pt x="3594095" y="27638"/>
                  <a:pt x="3848607" y="0"/>
                </a:cubicBezTo>
                <a:cubicBezTo>
                  <a:pt x="4103119" y="-27638"/>
                  <a:pt x="4270233" y="38248"/>
                  <a:pt x="4629093" y="0"/>
                </a:cubicBezTo>
                <a:cubicBezTo>
                  <a:pt x="4987953" y="-38248"/>
                  <a:pt x="5017531" y="27662"/>
                  <a:pt x="5194273" y="0"/>
                </a:cubicBezTo>
                <a:cubicBezTo>
                  <a:pt x="5371015" y="-27662"/>
                  <a:pt x="5629544" y="14329"/>
                  <a:pt x="5759453" y="0"/>
                </a:cubicBezTo>
                <a:cubicBezTo>
                  <a:pt x="5889362" y="-14329"/>
                  <a:pt x="5945145" y="1395"/>
                  <a:pt x="6109326" y="0"/>
                </a:cubicBezTo>
                <a:cubicBezTo>
                  <a:pt x="6273507" y="-1395"/>
                  <a:pt x="6672860" y="26674"/>
                  <a:pt x="6889813" y="0"/>
                </a:cubicBezTo>
                <a:cubicBezTo>
                  <a:pt x="7106766" y="-26674"/>
                  <a:pt x="7523584" y="-27015"/>
                  <a:pt x="7777953" y="0"/>
                </a:cubicBezTo>
                <a:cubicBezTo>
                  <a:pt x="8032322" y="27015"/>
                  <a:pt x="8204891" y="11286"/>
                  <a:pt x="8343133" y="0"/>
                </a:cubicBezTo>
                <a:cubicBezTo>
                  <a:pt x="8481375" y="-11286"/>
                  <a:pt x="8927589" y="4869"/>
                  <a:pt x="9123620" y="0"/>
                </a:cubicBezTo>
                <a:cubicBezTo>
                  <a:pt x="9319651" y="-4869"/>
                  <a:pt x="9446999" y="-835"/>
                  <a:pt x="9688800" y="0"/>
                </a:cubicBezTo>
                <a:cubicBezTo>
                  <a:pt x="9930601" y="835"/>
                  <a:pt x="10366139" y="-872"/>
                  <a:pt x="10765333" y="0"/>
                </a:cubicBezTo>
                <a:cubicBezTo>
                  <a:pt x="10774960" y="164340"/>
                  <a:pt x="10748711" y="305553"/>
                  <a:pt x="10765333" y="521419"/>
                </a:cubicBezTo>
                <a:cubicBezTo>
                  <a:pt x="10781955" y="737285"/>
                  <a:pt x="10784149" y="939421"/>
                  <a:pt x="10765333" y="1262384"/>
                </a:cubicBezTo>
                <a:cubicBezTo>
                  <a:pt x="10746517" y="1585347"/>
                  <a:pt x="10729973" y="1851242"/>
                  <a:pt x="10765333" y="2058235"/>
                </a:cubicBezTo>
                <a:cubicBezTo>
                  <a:pt x="10800693" y="2265228"/>
                  <a:pt x="10786368" y="2604089"/>
                  <a:pt x="10765333" y="2799199"/>
                </a:cubicBezTo>
                <a:cubicBezTo>
                  <a:pt x="10744298" y="2994309"/>
                  <a:pt x="10788872" y="3228040"/>
                  <a:pt x="10765333" y="3485278"/>
                </a:cubicBezTo>
                <a:cubicBezTo>
                  <a:pt x="10741794" y="3742516"/>
                  <a:pt x="10749153" y="3769646"/>
                  <a:pt x="10765333" y="4006697"/>
                </a:cubicBezTo>
                <a:cubicBezTo>
                  <a:pt x="10781513" y="4243748"/>
                  <a:pt x="10779867" y="4348972"/>
                  <a:pt x="10765333" y="4583003"/>
                </a:cubicBezTo>
                <a:cubicBezTo>
                  <a:pt x="10750799" y="4817034"/>
                  <a:pt x="10784710" y="5297667"/>
                  <a:pt x="10765333" y="5488626"/>
                </a:cubicBezTo>
                <a:cubicBezTo>
                  <a:pt x="10575553" y="5473695"/>
                  <a:pt x="10342770" y="5480946"/>
                  <a:pt x="10200153" y="5488626"/>
                </a:cubicBezTo>
                <a:cubicBezTo>
                  <a:pt x="10057536" y="5496306"/>
                  <a:pt x="9880304" y="5506352"/>
                  <a:pt x="9742626" y="5488626"/>
                </a:cubicBezTo>
                <a:cubicBezTo>
                  <a:pt x="9604948" y="5470900"/>
                  <a:pt x="9356135" y="5488785"/>
                  <a:pt x="9177446" y="5488626"/>
                </a:cubicBezTo>
                <a:cubicBezTo>
                  <a:pt x="8998757" y="5488467"/>
                  <a:pt x="8838538" y="5486674"/>
                  <a:pt x="8612266" y="5488626"/>
                </a:cubicBezTo>
                <a:cubicBezTo>
                  <a:pt x="8385994" y="5490578"/>
                  <a:pt x="8362130" y="5478509"/>
                  <a:pt x="8154740" y="5488626"/>
                </a:cubicBezTo>
                <a:cubicBezTo>
                  <a:pt x="7947350" y="5498743"/>
                  <a:pt x="7865128" y="5509605"/>
                  <a:pt x="7697213" y="5488626"/>
                </a:cubicBezTo>
                <a:cubicBezTo>
                  <a:pt x="7529298" y="5467647"/>
                  <a:pt x="7393823" y="5465231"/>
                  <a:pt x="7132033" y="5488626"/>
                </a:cubicBezTo>
                <a:cubicBezTo>
                  <a:pt x="6870243" y="5512021"/>
                  <a:pt x="6932656" y="5494234"/>
                  <a:pt x="6782160" y="5488626"/>
                </a:cubicBezTo>
                <a:cubicBezTo>
                  <a:pt x="6631664" y="5483018"/>
                  <a:pt x="6473574" y="5510485"/>
                  <a:pt x="6216980" y="5488626"/>
                </a:cubicBezTo>
                <a:cubicBezTo>
                  <a:pt x="5960386" y="5466767"/>
                  <a:pt x="5768837" y="5484172"/>
                  <a:pt x="5544146" y="5488626"/>
                </a:cubicBezTo>
                <a:cubicBezTo>
                  <a:pt x="5319455" y="5493080"/>
                  <a:pt x="5276873" y="5475100"/>
                  <a:pt x="5194273" y="5488626"/>
                </a:cubicBezTo>
                <a:cubicBezTo>
                  <a:pt x="5111673" y="5502152"/>
                  <a:pt x="4515561" y="5504638"/>
                  <a:pt x="4306133" y="5488626"/>
                </a:cubicBezTo>
                <a:cubicBezTo>
                  <a:pt x="4096705" y="5472614"/>
                  <a:pt x="3765131" y="5500498"/>
                  <a:pt x="3417993" y="5488626"/>
                </a:cubicBezTo>
                <a:cubicBezTo>
                  <a:pt x="3070855" y="5476754"/>
                  <a:pt x="3011636" y="5479747"/>
                  <a:pt x="2852813" y="5488626"/>
                </a:cubicBezTo>
                <a:cubicBezTo>
                  <a:pt x="2693990" y="5497505"/>
                  <a:pt x="2673787" y="5502223"/>
                  <a:pt x="2502940" y="5488626"/>
                </a:cubicBezTo>
                <a:cubicBezTo>
                  <a:pt x="2332093" y="5475029"/>
                  <a:pt x="2262913" y="5480526"/>
                  <a:pt x="2153067" y="5488626"/>
                </a:cubicBezTo>
                <a:cubicBezTo>
                  <a:pt x="2043221" y="5496726"/>
                  <a:pt x="1899856" y="5473379"/>
                  <a:pt x="1695540" y="5488626"/>
                </a:cubicBezTo>
                <a:cubicBezTo>
                  <a:pt x="1491224" y="5503873"/>
                  <a:pt x="1253464" y="5488810"/>
                  <a:pt x="1130360" y="5488626"/>
                </a:cubicBezTo>
                <a:cubicBezTo>
                  <a:pt x="1007256" y="5488442"/>
                  <a:pt x="402618" y="5534566"/>
                  <a:pt x="0" y="5488626"/>
                </a:cubicBezTo>
                <a:cubicBezTo>
                  <a:pt x="8158" y="5115820"/>
                  <a:pt x="-23067" y="4853034"/>
                  <a:pt x="0" y="4692775"/>
                </a:cubicBezTo>
                <a:cubicBezTo>
                  <a:pt x="23067" y="4532516"/>
                  <a:pt x="-1536" y="4310258"/>
                  <a:pt x="0" y="4171356"/>
                </a:cubicBezTo>
                <a:cubicBezTo>
                  <a:pt x="1536" y="4032454"/>
                  <a:pt x="35205" y="3620054"/>
                  <a:pt x="0" y="3430391"/>
                </a:cubicBezTo>
                <a:cubicBezTo>
                  <a:pt x="-35205" y="3240729"/>
                  <a:pt x="-23212" y="3048102"/>
                  <a:pt x="0" y="2744313"/>
                </a:cubicBezTo>
                <a:cubicBezTo>
                  <a:pt x="23212" y="2440524"/>
                  <a:pt x="-11349" y="2381621"/>
                  <a:pt x="0" y="2113121"/>
                </a:cubicBezTo>
                <a:cubicBezTo>
                  <a:pt x="11349" y="1844621"/>
                  <a:pt x="15958" y="1668352"/>
                  <a:pt x="0" y="1427043"/>
                </a:cubicBezTo>
                <a:cubicBezTo>
                  <a:pt x="-15958" y="1185734"/>
                  <a:pt x="-13882" y="946877"/>
                  <a:pt x="0" y="740965"/>
                </a:cubicBezTo>
                <a:cubicBezTo>
                  <a:pt x="13882" y="535053"/>
                  <a:pt x="18534" y="358613"/>
                  <a:pt x="0" y="0"/>
                </a:cubicBezTo>
                <a:close/>
              </a:path>
              <a:path w="10765333" h="5488626" stroke="0" extrusionOk="0">
                <a:moveTo>
                  <a:pt x="0" y="0"/>
                </a:moveTo>
                <a:cubicBezTo>
                  <a:pt x="273813" y="-22944"/>
                  <a:pt x="396118" y="28632"/>
                  <a:pt x="672833" y="0"/>
                </a:cubicBezTo>
                <a:cubicBezTo>
                  <a:pt x="949548" y="-28632"/>
                  <a:pt x="948599" y="20700"/>
                  <a:pt x="1130360" y="0"/>
                </a:cubicBezTo>
                <a:cubicBezTo>
                  <a:pt x="1312121" y="-20700"/>
                  <a:pt x="1611290" y="-26991"/>
                  <a:pt x="2018500" y="0"/>
                </a:cubicBezTo>
                <a:cubicBezTo>
                  <a:pt x="2425710" y="26991"/>
                  <a:pt x="2402718" y="2329"/>
                  <a:pt x="2583680" y="0"/>
                </a:cubicBezTo>
                <a:cubicBezTo>
                  <a:pt x="2764642" y="-2329"/>
                  <a:pt x="2928551" y="-21966"/>
                  <a:pt x="3148860" y="0"/>
                </a:cubicBezTo>
                <a:cubicBezTo>
                  <a:pt x="3369169" y="21966"/>
                  <a:pt x="3631279" y="-13447"/>
                  <a:pt x="3929347" y="0"/>
                </a:cubicBezTo>
                <a:cubicBezTo>
                  <a:pt x="4227415" y="13447"/>
                  <a:pt x="4366338" y="-32425"/>
                  <a:pt x="4709833" y="0"/>
                </a:cubicBezTo>
                <a:cubicBezTo>
                  <a:pt x="5053328" y="32425"/>
                  <a:pt x="4970363" y="-15351"/>
                  <a:pt x="5167360" y="0"/>
                </a:cubicBezTo>
                <a:cubicBezTo>
                  <a:pt x="5364357" y="15351"/>
                  <a:pt x="5865222" y="7490"/>
                  <a:pt x="6055500" y="0"/>
                </a:cubicBezTo>
                <a:cubicBezTo>
                  <a:pt x="6245778" y="-7490"/>
                  <a:pt x="6600012" y="-32751"/>
                  <a:pt x="6943640" y="0"/>
                </a:cubicBezTo>
                <a:cubicBezTo>
                  <a:pt x="7287268" y="32751"/>
                  <a:pt x="7347043" y="26718"/>
                  <a:pt x="7616473" y="0"/>
                </a:cubicBezTo>
                <a:cubicBezTo>
                  <a:pt x="7885903" y="-26718"/>
                  <a:pt x="8134092" y="33075"/>
                  <a:pt x="8396960" y="0"/>
                </a:cubicBezTo>
                <a:cubicBezTo>
                  <a:pt x="8659828" y="-33075"/>
                  <a:pt x="8738235" y="-5024"/>
                  <a:pt x="8962140" y="0"/>
                </a:cubicBezTo>
                <a:cubicBezTo>
                  <a:pt x="9186045" y="5024"/>
                  <a:pt x="9578724" y="22094"/>
                  <a:pt x="9850280" y="0"/>
                </a:cubicBezTo>
                <a:cubicBezTo>
                  <a:pt x="10121836" y="-22094"/>
                  <a:pt x="10423405" y="-4860"/>
                  <a:pt x="10765333" y="0"/>
                </a:cubicBezTo>
                <a:cubicBezTo>
                  <a:pt x="10751697" y="182320"/>
                  <a:pt x="10773000" y="443019"/>
                  <a:pt x="10765333" y="686078"/>
                </a:cubicBezTo>
                <a:cubicBezTo>
                  <a:pt x="10757666" y="929137"/>
                  <a:pt x="10800428" y="1193288"/>
                  <a:pt x="10765333" y="1427043"/>
                </a:cubicBezTo>
                <a:cubicBezTo>
                  <a:pt x="10730238" y="1660798"/>
                  <a:pt x="10767466" y="1854425"/>
                  <a:pt x="10765333" y="2003348"/>
                </a:cubicBezTo>
                <a:cubicBezTo>
                  <a:pt x="10763200" y="2152271"/>
                  <a:pt x="10731711" y="2445234"/>
                  <a:pt x="10765333" y="2689427"/>
                </a:cubicBezTo>
                <a:cubicBezTo>
                  <a:pt x="10798955" y="2933620"/>
                  <a:pt x="10781734" y="3129730"/>
                  <a:pt x="10765333" y="3320619"/>
                </a:cubicBezTo>
                <a:cubicBezTo>
                  <a:pt x="10748932" y="3511508"/>
                  <a:pt x="10757130" y="3696885"/>
                  <a:pt x="10765333" y="3951811"/>
                </a:cubicBezTo>
                <a:cubicBezTo>
                  <a:pt x="10773536" y="4206737"/>
                  <a:pt x="10772584" y="4275058"/>
                  <a:pt x="10765333" y="4528116"/>
                </a:cubicBezTo>
                <a:cubicBezTo>
                  <a:pt x="10758082" y="4781175"/>
                  <a:pt x="10771066" y="5163603"/>
                  <a:pt x="10765333" y="5488626"/>
                </a:cubicBezTo>
                <a:cubicBezTo>
                  <a:pt x="10638360" y="5494215"/>
                  <a:pt x="10510083" y="5490268"/>
                  <a:pt x="10307806" y="5488626"/>
                </a:cubicBezTo>
                <a:cubicBezTo>
                  <a:pt x="10105529" y="5486984"/>
                  <a:pt x="9911694" y="5498871"/>
                  <a:pt x="9634973" y="5488626"/>
                </a:cubicBezTo>
                <a:cubicBezTo>
                  <a:pt x="9358252" y="5478381"/>
                  <a:pt x="9248597" y="5470937"/>
                  <a:pt x="9069793" y="5488626"/>
                </a:cubicBezTo>
                <a:cubicBezTo>
                  <a:pt x="8890989" y="5506315"/>
                  <a:pt x="8768403" y="5495070"/>
                  <a:pt x="8612266" y="5488626"/>
                </a:cubicBezTo>
                <a:cubicBezTo>
                  <a:pt x="8456129" y="5482182"/>
                  <a:pt x="8240263" y="5500478"/>
                  <a:pt x="8047086" y="5488626"/>
                </a:cubicBezTo>
                <a:cubicBezTo>
                  <a:pt x="7853909" y="5476774"/>
                  <a:pt x="7708557" y="5507375"/>
                  <a:pt x="7481906" y="5488626"/>
                </a:cubicBezTo>
                <a:cubicBezTo>
                  <a:pt x="7255255" y="5469877"/>
                  <a:pt x="6976402" y="5511458"/>
                  <a:pt x="6809073" y="5488626"/>
                </a:cubicBezTo>
                <a:cubicBezTo>
                  <a:pt x="6641744" y="5465794"/>
                  <a:pt x="6175004" y="5448134"/>
                  <a:pt x="5920933" y="5488626"/>
                </a:cubicBezTo>
                <a:cubicBezTo>
                  <a:pt x="5666862" y="5529118"/>
                  <a:pt x="5719038" y="5473939"/>
                  <a:pt x="5571060" y="5488626"/>
                </a:cubicBezTo>
                <a:cubicBezTo>
                  <a:pt x="5423082" y="5503313"/>
                  <a:pt x="5393436" y="5476720"/>
                  <a:pt x="5221187" y="5488626"/>
                </a:cubicBezTo>
                <a:cubicBezTo>
                  <a:pt x="5048938" y="5500532"/>
                  <a:pt x="5021527" y="5505269"/>
                  <a:pt x="4871313" y="5488626"/>
                </a:cubicBezTo>
                <a:cubicBezTo>
                  <a:pt x="4721099" y="5471983"/>
                  <a:pt x="4387335" y="5525127"/>
                  <a:pt x="4090827" y="5488626"/>
                </a:cubicBezTo>
                <a:cubicBezTo>
                  <a:pt x="3794319" y="5452125"/>
                  <a:pt x="3426017" y="5479269"/>
                  <a:pt x="3202687" y="5488626"/>
                </a:cubicBezTo>
                <a:cubicBezTo>
                  <a:pt x="2979357" y="5497983"/>
                  <a:pt x="2775811" y="5478434"/>
                  <a:pt x="2637507" y="5488626"/>
                </a:cubicBezTo>
                <a:cubicBezTo>
                  <a:pt x="2499203" y="5498818"/>
                  <a:pt x="2255891" y="5512902"/>
                  <a:pt x="1964673" y="5488626"/>
                </a:cubicBezTo>
                <a:cubicBezTo>
                  <a:pt x="1673455" y="5464350"/>
                  <a:pt x="1569976" y="5518719"/>
                  <a:pt x="1184187" y="5488626"/>
                </a:cubicBezTo>
                <a:cubicBezTo>
                  <a:pt x="798398" y="5458533"/>
                  <a:pt x="944838" y="5490617"/>
                  <a:pt x="834313" y="5488626"/>
                </a:cubicBezTo>
                <a:cubicBezTo>
                  <a:pt x="723788" y="5486635"/>
                  <a:pt x="313202" y="5488019"/>
                  <a:pt x="0" y="5488626"/>
                </a:cubicBezTo>
                <a:cubicBezTo>
                  <a:pt x="-24956" y="5376638"/>
                  <a:pt x="17114" y="5117957"/>
                  <a:pt x="0" y="4967207"/>
                </a:cubicBezTo>
                <a:cubicBezTo>
                  <a:pt x="-17114" y="4816457"/>
                  <a:pt x="6375" y="4581253"/>
                  <a:pt x="0" y="4390901"/>
                </a:cubicBezTo>
                <a:cubicBezTo>
                  <a:pt x="-6375" y="4200549"/>
                  <a:pt x="4864" y="4079565"/>
                  <a:pt x="0" y="3814595"/>
                </a:cubicBezTo>
                <a:cubicBezTo>
                  <a:pt x="-4864" y="3549625"/>
                  <a:pt x="19363" y="3480400"/>
                  <a:pt x="0" y="3183403"/>
                </a:cubicBezTo>
                <a:cubicBezTo>
                  <a:pt x="-19363" y="2886406"/>
                  <a:pt x="-7010" y="2741055"/>
                  <a:pt x="0" y="2497325"/>
                </a:cubicBezTo>
                <a:cubicBezTo>
                  <a:pt x="7010" y="2253595"/>
                  <a:pt x="2579" y="2159786"/>
                  <a:pt x="0" y="1921019"/>
                </a:cubicBezTo>
                <a:cubicBezTo>
                  <a:pt x="-2579" y="1682252"/>
                  <a:pt x="13120" y="1554503"/>
                  <a:pt x="0" y="1399600"/>
                </a:cubicBezTo>
                <a:cubicBezTo>
                  <a:pt x="-13120" y="1244697"/>
                  <a:pt x="-18751" y="956526"/>
                  <a:pt x="0" y="823294"/>
                </a:cubicBezTo>
                <a:cubicBezTo>
                  <a:pt x="18751" y="690062"/>
                  <a:pt x="17917" y="237587"/>
                  <a:pt x="0" y="0"/>
                </a:cubicBez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60074009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40" name="Tableau 40">
            <a:extLst>
              <a:ext uri="{FF2B5EF4-FFF2-40B4-BE49-F238E27FC236}">
                <a16:creationId xmlns:a16="http://schemas.microsoft.com/office/drawing/2014/main" id="{262B5B96-AA6F-4231-8858-BA098479C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440906"/>
              </p:ext>
            </p:extLst>
          </p:nvPr>
        </p:nvGraphicFramePr>
        <p:xfrm>
          <a:off x="584457" y="1208710"/>
          <a:ext cx="10765333" cy="54720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5807465">
                  <a:extLst>
                    <a:ext uri="{9D8B030D-6E8A-4147-A177-3AD203B41FA5}">
                      <a16:colId xmlns:a16="http://schemas.microsoft.com/office/drawing/2014/main" val="1885160129"/>
                    </a:ext>
                  </a:extLst>
                </a:gridCol>
                <a:gridCol w="2112886">
                  <a:extLst>
                    <a:ext uri="{9D8B030D-6E8A-4147-A177-3AD203B41FA5}">
                      <a16:colId xmlns:a16="http://schemas.microsoft.com/office/drawing/2014/main" val="290132046"/>
                    </a:ext>
                  </a:extLst>
                </a:gridCol>
                <a:gridCol w="2844982">
                  <a:extLst>
                    <a:ext uri="{9D8B030D-6E8A-4147-A177-3AD203B41FA5}">
                      <a16:colId xmlns:a16="http://schemas.microsoft.com/office/drawing/2014/main" val="3430314916"/>
                    </a:ext>
                  </a:extLst>
                </a:gridCol>
              </a:tblGrid>
              <a:tr h="684000">
                <a:tc>
                  <a:txBody>
                    <a:bodyPr/>
                    <a:lstStyle/>
                    <a:p>
                      <a:pPr algn="l"/>
                      <a:r>
                        <a:rPr lang="fr-FR" sz="1800" dirty="0"/>
                        <a:t>Stocker les données structurées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2481508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l"/>
                      <a:r>
                        <a:rPr lang="fr-FR" sz="1800" dirty="0"/>
                        <a:t>Importer et transformer les données simplement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fr-F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fr-F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0791556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l"/>
                      <a:r>
                        <a:rPr lang="fr-FR" sz="1800" dirty="0"/>
                        <a:t>Travailler sur des processus complexes et avec différents types de données métiers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171157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l"/>
                      <a:r>
                        <a:rPr lang="fr-FR" sz="1800" dirty="0"/>
                        <a:t>Applications multiplateformes sur des scénarios dit « à la carte 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4231050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l"/>
                      <a:r>
                        <a:rPr lang="fr-FR" sz="1800" dirty="0"/>
                        <a:t>Utilisation des données et des processus par des personnes extérieurs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2830404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l"/>
                      <a:r>
                        <a:rPr lang="fr-FR" sz="1800" dirty="0"/>
                        <a:t>Automatiser l’interaction de différents systèmes et/ou services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2750654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l"/>
                      <a:r>
                        <a:rPr lang="fr-FR" sz="1800" dirty="0"/>
                        <a:t>Capacité à externaliser les calculs en mode </a:t>
                      </a:r>
                      <a:r>
                        <a:rPr lang="fr-FR" sz="1800" dirty="0" err="1"/>
                        <a:t>Serverless</a:t>
                      </a:r>
                      <a:endParaRPr lang="fr-F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fr-FR" sz="1500" dirty="0"/>
                        <a:t>Pas dispo,  utilisation de Azure </a:t>
                      </a:r>
                      <a:r>
                        <a:rPr lang="fr-FR" sz="1500" dirty="0" err="1"/>
                        <a:t>Function</a:t>
                      </a:r>
                      <a:r>
                        <a:rPr lang="fr-FR" sz="1500" dirty="0"/>
                        <a:t> ou AWS Lambda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646492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l"/>
                      <a:r>
                        <a:rPr lang="fr-FR" sz="1800" dirty="0"/>
                        <a:t>Analyser et visualiser des données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801858"/>
                  </a:ext>
                </a:extLst>
              </a:tr>
            </a:tbl>
          </a:graphicData>
        </a:graphic>
      </p:graphicFrame>
      <p:sp>
        <p:nvSpPr>
          <p:cNvPr id="9" name="Titre 8">
            <a:extLst>
              <a:ext uri="{FF2B5EF4-FFF2-40B4-BE49-F238E27FC236}">
                <a16:creationId xmlns:a16="http://schemas.microsoft.com/office/drawing/2014/main" id="{35FB11D7-6C04-4243-92C9-6A006CDA8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Log Assist chez les Low Code 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DCC15A3-6130-4B7E-94FB-D59E4BD30849}"/>
              </a:ext>
            </a:extLst>
          </p:cNvPr>
          <p:cNvSpPr txBox="1"/>
          <p:nvPr/>
        </p:nvSpPr>
        <p:spPr>
          <a:xfrm>
            <a:off x="6400799" y="666208"/>
            <a:ext cx="2062649" cy="52641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1600" dirty="0"/>
              <a:t>Disponible </a:t>
            </a:r>
            <a:br>
              <a:rPr lang="fr-FR" sz="1600" dirty="0"/>
            </a:br>
            <a:r>
              <a:rPr lang="fr-FR" sz="1600" dirty="0"/>
              <a:t>Out Of The Box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C3508E50-D9BF-4813-BFBB-7834901539D1}"/>
              </a:ext>
            </a:extLst>
          </p:cNvPr>
          <p:cNvSpPr txBox="1"/>
          <p:nvPr/>
        </p:nvSpPr>
        <p:spPr>
          <a:xfrm>
            <a:off x="8543924" y="665667"/>
            <a:ext cx="2733676" cy="52641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1600" dirty="0"/>
              <a:t>Remarques</a:t>
            </a:r>
          </a:p>
        </p:txBody>
      </p:sp>
      <p:pic>
        <p:nvPicPr>
          <p:cNvPr id="1026" name="Picture 2" descr="Afficher l’image source">
            <a:extLst>
              <a:ext uri="{FF2B5EF4-FFF2-40B4-BE49-F238E27FC236}">
                <a16:creationId xmlns:a16="http://schemas.microsoft.com/office/drawing/2014/main" id="{4D353EA8-6106-4DEE-B63D-0DF1CD786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19969" y="1339600"/>
            <a:ext cx="1870997" cy="40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Afficher l’image source">
            <a:extLst>
              <a:ext uri="{FF2B5EF4-FFF2-40B4-BE49-F238E27FC236}">
                <a16:creationId xmlns:a16="http://schemas.microsoft.com/office/drawing/2014/main" id="{F1C066DD-03B8-436B-A8E3-CB59A3BD8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19968" y="1992743"/>
            <a:ext cx="1870997" cy="40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fficher l’image source">
            <a:extLst>
              <a:ext uri="{FF2B5EF4-FFF2-40B4-BE49-F238E27FC236}">
                <a16:creationId xmlns:a16="http://schemas.microsoft.com/office/drawing/2014/main" id="{86246896-A803-46AF-A5C1-2ACEDCF98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19967" y="3311042"/>
            <a:ext cx="1870997" cy="57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fficher l’image source">
            <a:extLst>
              <a:ext uri="{FF2B5EF4-FFF2-40B4-BE49-F238E27FC236}">
                <a16:creationId xmlns:a16="http://schemas.microsoft.com/office/drawing/2014/main" id="{EBC989E1-1EB4-4F63-932F-85B9374B8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19966" y="4017840"/>
            <a:ext cx="1870998" cy="53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Afficher l’image source">
            <a:extLst>
              <a:ext uri="{FF2B5EF4-FFF2-40B4-BE49-F238E27FC236}">
                <a16:creationId xmlns:a16="http://schemas.microsoft.com/office/drawing/2014/main" id="{20666405-0027-4703-BC20-4B8BCC408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74925" y="4670983"/>
            <a:ext cx="1324047" cy="60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Afficher l’image source">
            <a:extLst>
              <a:ext uri="{FF2B5EF4-FFF2-40B4-BE49-F238E27FC236}">
                <a16:creationId xmlns:a16="http://schemas.microsoft.com/office/drawing/2014/main" id="{37DC1890-22F4-4554-8250-C3C811DD2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998440" y="6054592"/>
            <a:ext cx="887402" cy="55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Afficher l’image source">
            <a:extLst>
              <a:ext uri="{FF2B5EF4-FFF2-40B4-BE49-F238E27FC236}">
                <a16:creationId xmlns:a16="http://schemas.microsoft.com/office/drawing/2014/main" id="{94B70C56-D200-4AB9-BC8D-F79C8E559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96624" y="2678720"/>
            <a:ext cx="1870997" cy="40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30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4A41FA-1CB8-4684-82E2-FC4290E3E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6" y="0"/>
            <a:ext cx="7404494" cy="1423496"/>
          </a:xfrm>
        </p:spPr>
        <p:txBody>
          <a:bodyPr wrap="square" anchor="b">
            <a:normAutofit/>
          </a:bodyPr>
          <a:lstStyle/>
          <a:p>
            <a:r>
              <a:rPr lang="fr-FR" dirty="0"/>
              <a:t>Pourquoi Power Platform c’est mieux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1A78BB0-2C76-4C2C-A3F6-DDE8E20FE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3496"/>
            <a:ext cx="6639560" cy="5150024"/>
          </a:xfrm>
        </p:spPr>
        <p:txBody>
          <a:bodyPr wrap="square">
            <a:normAutofit fontScale="77500" lnSpcReduction="20000"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2800" dirty="0"/>
              <a:t>Tous les outils sont intégrés </a:t>
            </a:r>
            <a:r>
              <a:rPr lang="fr-FR" sz="2800" b="1" dirty="0"/>
              <a:t>simplement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2800" dirty="0"/>
              <a:t>La </a:t>
            </a:r>
            <a:r>
              <a:rPr lang="fr-FR" sz="2800" b="1" dirty="0"/>
              <a:t>sécurité unifiée</a:t>
            </a:r>
            <a:r>
              <a:rPr lang="fr-FR" sz="2800" dirty="0"/>
              <a:t> est au centre de notre plateforme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2800" dirty="0"/>
              <a:t>Le Dataverse est le </a:t>
            </a:r>
            <a:r>
              <a:rPr lang="fr-FR" sz="2800" b="1" dirty="0"/>
              <a:t>gros point fort</a:t>
            </a:r>
            <a:r>
              <a:rPr lang="fr-FR" sz="2800" dirty="0"/>
              <a:t> de la plateforme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2800" dirty="0"/>
              <a:t>Nous sommes une plateforme de développement </a:t>
            </a:r>
            <a:r>
              <a:rPr lang="fr-FR" sz="2800" b="1" dirty="0"/>
              <a:t>Low Code first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2800" b="1" dirty="0"/>
              <a:t>Extensibilité</a:t>
            </a:r>
            <a:r>
              <a:rPr lang="fr-FR" sz="2800" dirty="0"/>
              <a:t> simple vers Azure pour certains scénarios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2800"/>
              <a:t>ALM</a:t>
            </a:r>
            <a:endParaRPr lang="fr-FR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1CCEDD-472B-4873-B1B5-916F354310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222" r="14222"/>
          <a:stretch/>
        </p:blipFill>
        <p:spPr>
          <a:xfrm>
            <a:off x="7559040" y="0"/>
            <a:ext cx="4632960" cy="6857990"/>
          </a:xfrm>
          <a:prstGeom prst="rect">
            <a:avLst/>
          </a:prstGeom>
          <a:noFill/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599197C1-5487-4B3D-9569-EAB23DE24390}"/>
              </a:ext>
            </a:extLst>
          </p:cNvPr>
          <p:cNvSpPr txBox="1">
            <a:spLocks/>
          </p:cNvSpPr>
          <p:nvPr/>
        </p:nvSpPr>
        <p:spPr>
          <a:xfrm>
            <a:off x="7559040" y="6171616"/>
            <a:ext cx="4632960" cy="556025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fr-FR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397938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843315A-F2CC-4FEE-967E-674C34C11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Merci pour votre attention.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AE8C66F-A8B8-4926-9FE4-143310D742FE}"/>
              </a:ext>
            </a:extLst>
          </p:cNvPr>
          <p:cNvGrpSpPr/>
          <p:nvPr/>
        </p:nvGrpSpPr>
        <p:grpSpPr>
          <a:xfrm>
            <a:off x="8408585" y="3807291"/>
            <a:ext cx="2439087" cy="1131594"/>
            <a:chOff x="8408585" y="3807291"/>
            <a:chExt cx="2439087" cy="1131594"/>
          </a:xfrm>
        </p:grpSpPr>
        <p:pic>
          <p:nvPicPr>
            <p:cNvPr id="3" name="Image 2" descr="Une image contenant texte, signe&#10;&#10;Description générée automatiquement">
              <a:extLst>
                <a:ext uri="{FF2B5EF4-FFF2-40B4-BE49-F238E27FC236}">
                  <a16:creationId xmlns:a16="http://schemas.microsoft.com/office/drawing/2014/main" id="{718EDC4B-EBA4-43D6-A9B5-BF0B7232D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8585" y="3807291"/>
              <a:ext cx="1101175" cy="1131594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FFD9AABF-1B9E-4EF2-9C5C-2BF45F1A5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3642" y="3884291"/>
              <a:ext cx="1004030" cy="10040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446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1C28A7-B462-42EE-B906-68B32FE3A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Suivez-nous 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C59037-370D-4063-84A0-193B9D4F2952}"/>
              </a:ext>
            </a:extLst>
          </p:cNvPr>
          <p:cNvGrpSpPr/>
          <p:nvPr/>
        </p:nvGrpSpPr>
        <p:grpSpPr>
          <a:xfrm>
            <a:off x="2277901" y="1167615"/>
            <a:ext cx="8442920" cy="1224528"/>
            <a:chOff x="2392201" y="1247115"/>
            <a:chExt cx="8442920" cy="1224528"/>
          </a:xfrm>
        </p:grpSpPr>
        <p:pic>
          <p:nvPicPr>
            <p:cNvPr id="5" name="Image 4">
              <a:hlinkClick r:id="rId2"/>
              <a:extLst>
                <a:ext uri="{FF2B5EF4-FFF2-40B4-BE49-F238E27FC236}">
                  <a16:creationId xmlns:a16="http://schemas.microsoft.com/office/drawing/2014/main" id="{F9463B61-6EA3-4190-AB15-5FED519C2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8450" y="1247115"/>
              <a:ext cx="490442" cy="490442"/>
            </a:xfrm>
            <a:prstGeom prst="rect">
              <a:avLst/>
            </a:prstGeom>
          </p:spPr>
        </p:pic>
        <p:pic>
          <p:nvPicPr>
            <p:cNvPr id="7" name="Image 6">
              <a:hlinkClick r:id="rId4"/>
              <a:extLst>
                <a:ext uri="{FF2B5EF4-FFF2-40B4-BE49-F238E27FC236}">
                  <a16:creationId xmlns:a16="http://schemas.microsoft.com/office/drawing/2014/main" id="{F82E09C5-52DB-49B8-AC4C-935E8780E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8450" y="1981201"/>
              <a:ext cx="490442" cy="490442"/>
            </a:xfrm>
            <a:prstGeom prst="rect">
              <a:avLst/>
            </a:prstGeom>
          </p:spPr>
        </p:pic>
        <p:pic>
          <p:nvPicPr>
            <p:cNvPr id="13" name="Image 12" descr="Une image contenant dessin&#10;&#10;Description générée automatiquement">
              <a:hlinkClick r:id="rId6"/>
              <a:extLst>
                <a:ext uri="{FF2B5EF4-FFF2-40B4-BE49-F238E27FC236}">
                  <a16:creationId xmlns:a16="http://schemas.microsoft.com/office/drawing/2014/main" id="{C9FFE681-9728-4C93-B6B1-222927DDF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2201" y="1247115"/>
              <a:ext cx="1224528" cy="1224528"/>
            </a:xfrm>
            <a:prstGeom prst="rect">
              <a:avLst/>
            </a:prstGeom>
          </p:spPr>
        </p:pic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55250263-E3BA-47C3-A486-A7729CECD061}"/>
                </a:ext>
              </a:extLst>
            </p:cNvPr>
            <p:cNvSpPr txBox="1"/>
            <p:nvPr/>
          </p:nvSpPr>
          <p:spPr>
            <a:xfrm>
              <a:off x="4570714" y="1307670"/>
              <a:ext cx="62644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https://www.linkedin.com/company/biz-apps-french-community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0124EE24-5AD4-4DC1-8696-9DF88EEBC591}"/>
                </a:ext>
              </a:extLst>
            </p:cNvPr>
            <p:cNvSpPr txBox="1"/>
            <p:nvPr/>
          </p:nvSpPr>
          <p:spPr>
            <a:xfrm>
              <a:off x="4570714" y="2039261"/>
              <a:ext cx="13005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@BizFrench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3D562A-6FF4-45AE-8D77-5ED0948F2AA4}"/>
              </a:ext>
            </a:extLst>
          </p:cNvPr>
          <p:cNvGrpSpPr/>
          <p:nvPr/>
        </p:nvGrpSpPr>
        <p:grpSpPr>
          <a:xfrm>
            <a:off x="4616400" y="4512457"/>
            <a:ext cx="6364802" cy="1224528"/>
            <a:chOff x="5754221" y="5059888"/>
            <a:chExt cx="6364802" cy="1224528"/>
          </a:xfrm>
        </p:grpSpPr>
        <p:pic>
          <p:nvPicPr>
            <p:cNvPr id="15" name="Image 14">
              <a:hlinkClick r:id="rId8"/>
              <a:extLst>
                <a:ext uri="{FF2B5EF4-FFF2-40B4-BE49-F238E27FC236}">
                  <a16:creationId xmlns:a16="http://schemas.microsoft.com/office/drawing/2014/main" id="{D6D3039A-265F-4CED-AA98-0423B9907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4221" y="5102136"/>
              <a:ext cx="1101290" cy="1101290"/>
            </a:xfrm>
            <a:prstGeom prst="rect">
              <a:avLst/>
            </a:prstGeom>
          </p:spPr>
        </p:pic>
        <p:pic>
          <p:nvPicPr>
            <p:cNvPr id="17" name="Image 16">
              <a:hlinkClick r:id="rId2"/>
              <a:extLst>
                <a:ext uri="{FF2B5EF4-FFF2-40B4-BE49-F238E27FC236}">
                  <a16:creationId xmlns:a16="http://schemas.microsoft.com/office/drawing/2014/main" id="{B0F54C2B-5E76-4D6C-BDA6-8103C3BF4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088" y="5059888"/>
              <a:ext cx="490442" cy="490442"/>
            </a:xfrm>
            <a:prstGeom prst="rect">
              <a:avLst/>
            </a:prstGeom>
          </p:spPr>
        </p:pic>
        <p:pic>
          <p:nvPicPr>
            <p:cNvPr id="18" name="Image 17">
              <a:hlinkClick r:id="rId4"/>
              <a:extLst>
                <a:ext uri="{FF2B5EF4-FFF2-40B4-BE49-F238E27FC236}">
                  <a16:creationId xmlns:a16="http://schemas.microsoft.com/office/drawing/2014/main" id="{328F3A0D-85D7-4D11-95BE-43FBE7BF8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088" y="5793974"/>
              <a:ext cx="490442" cy="490442"/>
            </a:xfrm>
            <a:prstGeom prst="rect">
              <a:avLst/>
            </a:prstGeom>
          </p:spPr>
        </p:pic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C7E146BF-72A4-4565-93C5-F4D1F47CED76}"/>
                </a:ext>
              </a:extLst>
            </p:cNvPr>
            <p:cNvSpPr txBox="1"/>
            <p:nvPr/>
          </p:nvSpPr>
          <p:spPr>
            <a:xfrm>
              <a:off x="7751352" y="5120443"/>
              <a:ext cx="4367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https://www.linkedin.com/groups/8599174/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E398B1CE-6628-4291-A7A0-35E6924CE4AD}"/>
                </a:ext>
              </a:extLst>
            </p:cNvPr>
            <p:cNvSpPr txBox="1"/>
            <p:nvPr/>
          </p:nvSpPr>
          <p:spPr>
            <a:xfrm>
              <a:off x="7751352" y="5852034"/>
              <a:ext cx="15877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@ClubPowerBI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02F2031-B00C-45A1-BE81-FA325D91330F}"/>
              </a:ext>
            </a:extLst>
          </p:cNvPr>
          <p:cNvGrpSpPr/>
          <p:nvPr/>
        </p:nvGrpSpPr>
        <p:grpSpPr>
          <a:xfrm>
            <a:off x="3502456" y="2816736"/>
            <a:ext cx="7276636" cy="1224528"/>
            <a:chOff x="4013742" y="3079629"/>
            <a:chExt cx="7276636" cy="1224528"/>
          </a:xfrm>
        </p:grpSpPr>
        <p:pic>
          <p:nvPicPr>
            <p:cNvPr id="10" name="Image 9">
              <a:hlinkClick r:id="rId2"/>
              <a:extLst>
                <a:ext uri="{FF2B5EF4-FFF2-40B4-BE49-F238E27FC236}">
                  <a16:creationId xmlns:a16="http://schemas.microsoft.com/office/drawing/2014/main" id="{94E2B92E-2F4A-4D1B-9E6C-CBF5A03E8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951" y="3079629"/>
              <a:ext cx="490442" cy="490442"/>
            </a:xfrm>
            <a:prstGeom prst="rect">
              <a:avLst/>
            </a:prstGeom>
          </p:spPr>
        </p:pic>
        <p:pic>
          <p:nvPicPr>
            <p:cNvPr id="12" name="Image 11">
              <a:hlinkClick r:id="rId4"/>
              <a:extLst>
                <a:ext uri="{FF2B5EF4-FFF2-40B4-BE49-F238E27FC236}">
                  <a16:creationId xmlns:a16="http://schemas.microsoft.com/office/drawing/2014/main" id="{8EE57D97-9249-42C8-9F05-6BDA1F38B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951" y="3813715"/>
              <a:ext cx="490442" cy="490442"/>
            </a:xfrm>
            <a:prstGeom prst="rect">
              <a:avLst/>
            </a:prstGeom>
          </p:spPr>
        </p:pic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92DBBAFE-4B5D-4D85-B64A-D3381330728F}"/>
                </a:ext>
              </a:extLst>
            </p:cNvPr>
            <p:cNvSpPr txBox="1"/>
            <p:nvPr/>
          </p:nvSpPr>
          <p:spPr>
            <a:xfrm>
              <a:off x="6010215" y="3140184"/>
              <a:ext cx="5280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https://www.linkedin.com/company/ams-community/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39300870-BF9B-4EEA-9A68-9D9980F88C58}"/>
                </a:ext>
              </a:extLst>
            </p:cNvPr>
            <p:cNvSpPr txBox="1"/>
            <p:nvPr/>
          </p:nvSpPr>
          <p:spPr>
            <a:xfrm>
              <a:off x="6010215" y="3871775"/>
              <a:ext cx="15359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@aMSComm2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31634A-3492-4927-A1A7-BB9EAF5EF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13742" y="3126229"/>
              <a:ext cx="1113944" cy="1131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1854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1C28A7-B462-42EE-B906-68B32FE3A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7899" y="2745557"/>
            <a:ext cx="8056201" cy="1543639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The journey of a beginning </a:t>
            </a:r>
            <a:br>
              <a:rPr lang="en-GB" dirty="0"/>
            </a:br>
            <a:r>
              <a:rPr lang="en-GB" dirty="0"/>
              <a:t>citizen developer!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632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1">
            <a:extLst>
              <a:ext uri="{FF2B5EF4-FFF2-40B4-BE49-F238E27FC236}">
                <a16:creationId xmlns:a16="http://schemas.microsoft.com/office/drawing/2014/main" id="{5DAAFCA7-6104-4973-835B-DFD5034156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9" r="10909"/>
          <a:stretch/>
        </p:blipFill>
        <p:spPr>
          <a:xfrm>
            <a:off x="7465615" y="2307556"/>
            <a:ext cx="2279276" cy="2185616"/>
          </a:xfrm>
          <a:prstGeom prst="rect">
            <a:avLst/>
          </a:prstGeom>
        </p:spPr>
      </p:pic>
      <p:pic>
        <p:nvPicPr>
          <p:cNvPr id="16" name="Image 9">
            <a:extLst>
              <a:ext uri="{FF2B5EF4-FFF2-40B4-BE49-F238E27FC236}">
                <a16:creationId xmlns:a16="http://schemas.microsoft.com/office/drawing/2014/main" id="{EEC737CD-31D8-4776-BFAD-407C54C0A1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17" name="Groupe 38">
            <a:extLst>
              <a:ext uri="{FF2B5EF4-FFF2-40B4-BE49-F238E27FC236}">
                <a16:creationId xmlns:a16="http://schemas.microsoft.com/office/drawing/2014/main" id="{0B1AF219-15DD-47C1-98A0-02798E6E7DD4}"/>
              </a:ext>
            </a:extLst>
          </p:cNvPr>
          <p:cNvGrpSpPr/>
          <p:nvPr/>
        </p:nvGrpSpPr>
        <p:grpSpPr>
          <a:xfrm>
            <a:off x="9136286" y="2571254"/>
            <a:ext cx="2480317" cy="1880794"/>
            <a:chOff x="62249" y="719846"/>
            <a:chExt cx="2480317" cy="1880794"/>
          </a:xfrm>
        </p:grpSpPr>
        <p:pic>
          <p:nvPicPr>
            <p:cNvPr id="18" name="Graphique 39">
              <a:extLst>
                <a:ext uri="{FF2B5EF4-FFF2-40B4-BE49-F238E27FC236}">
                  <a16:creationId xmlns:a16="http://schemas.microsoft.com/office/drawing/2014/main" id="{86BE335F-399C-43A0-83D0-FE03AFCFA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2545" y="719846"/>
              <a:ext cx="1630021" cy="1880794"/>
            </a:xfrm>
            <a:prstGeom prst="rect">
              <a:avLst/>
            </a:prstGeom>
          </p:spPr>
        </p:pic>
        <p:pic>
          <p:nvPicPr>
            <p:cNvPr id="19" name="Graphique 40">
              <a:extLst>
                <a:ext uri="{FF2B5EF4-FFF2-40B4-BE49-F238E27FC236}">
                  <a16:creationId xmlns:a16="http://schemas.microsoft.com/office/drawing/2014/main" id="{C2468F39-57C9-4FE5-B8E4-7D2750988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20" name="Graphique 41">
              <a:extLst>
                <a:ext uri="{FF2B5EF4-FFF2-40B4-BE49-F238E27FC236}">
                  <a16:creationId xmlns:a16="http://schemas.microsoft.com/office/drawing/2014/main" id="{24341878-EE50-4C8C-B8CA-21393A79C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grpSp>
        <p:nvGrpSpPr>
          <p:cNvPr id="21" name="Groupe 42">
            <a:extLst>
              <a:ext uri="{FF2B5EF4-FFF2-40B4-BE49-F238E27FC236}">
                <a16:creationId xmlns:a16="http://schemas.microsoft.com/office/drawing/2014/main" id="{DA6C6BDF-DBE6-4A26-B25F-FAA03FED9B6E}"/>
              </a:ext>
            </a:extLst>
          </p:cNvPr>
          <p:cNvGrpSpPr/>
          <p:nvPr/>
        </p:nvGrpSpPr>
        <p:grpSpPr>
          <a:xfrm rot="10800000">
            <a:off x="5650059" y="2070519"/>
            <a:ext cx="2480317" cy="1880794"/>
            <a:chOff x="62249" y="719846"/>
            <a:chExt cx="2480317" cy="1880794"/>
          </a:xfrm>
        </p:grpSpPr>
        <p:pic>
          <p:nvPicPr>
            <p:cNvPr id="22" name="Graphique 43">
              <a:extLst>
                <a:ext uri="{FF2B5EF4-FFF2-40B4-BE49-F238E27FC236}">
                  <a16:creationId xmlns:a16="http://schemas.microsoft.com/office/drawing/2014/main" id="{F517425E-2E38-49B1-B68F-8AAEAC338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2545" y="719846"/>
              <a:ext cx="1630021" cy="1880794"/>
            </a:xfrm>
            <a:prstGeom prst="rect">
              <a:avLst/>
            </a:prstGeom>
          </p:spPr>
        </p:pic>
        <p:pic>
          <p:nvPicPr>
            <p:cNvPr id="23" name="Graphique 44">
              <a:extLst>
                <a:ext uri="{FF2B5EF4-FFF2-40B4-BE49-F238E27FC236}">
                  <a16:creationId xmlns:a16="http://schemas.microsoft.com/office/drawing/2014/main" id="{DB3E8339-8AE6-4EF2-9B90-B6685B3C9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9530" y="1358320"/>
              <a:ext cx="1045045" cy="1205821"/>
            </a:xfrm>
            <a:prstGeom prst="rect">
              <a:avLst/>
            </a:prstGeom>
          </p:spPr>
        </p:pic>
        <p:pic>
          <p:nvPicPr>
            <p:cNvPr id="24" name="Graphique 45">
              <a:extLst>
                <a:ext uri="{FF2B5EF4-FFF2-40B4-BE49-F238E27FC236}">
                  <a16:creationId xmlns:a16="http://schemas.microsoft.com/office/drawing/2014/main" id="{30D8A24B-1C41-42B3-B5F2-47D68B8B8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249" y="1044479"/>
              <a:ext cx="794518" cy="916751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63D12E-56E8-43F6-9D6A-5C765814747F}"/>
              </a:ext>
            </a:extLst>
          </p:cNvPr>
          <p:cNvGrpSpPr/>
          <p:nvPr/>
        </p:nvGrpSpPr>
        <p:grpSpPr>
          <a:xfrm>
            <a:off x="971153" y="1913469"/>
            <a:ext cx="3147238" cy="2987786"/>
            <a:chOff x="4522380" y="3237560"/>
            <a:chExt cx="3147238" cy="1274087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3E3EA5E-B939-4D64-83EC-03AF1782E206}"/>
                </a:ext>
              </a:extLst>
            </p:cNvPr>
            <p:cNvSpPr txBox="1"/>
            <p:nvPr/>
          </p:nvSpPr>
          <p:spPr>
            <a:xfrm>
              <a:off x="4522380" y="3237560"/>
              <a:ext cx="3147237" cy="800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Bourdial Pierre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Cloud Solution Architect @ Microsoft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FA09BEC1-8F10-4EB3-829C-2A9A0018CD9D}"/>
                </a:ext>
              </a:extLst>
            </p:cNvPr>
            <p:cNvSpPr txBox="1"/>
            <p:nvPr/>
          </p:nvSpPr>
          <p:spPr>
            <a:xfrm>
              <a:off x="4522381" y="4314778"/>
              <a:ext cx="3147237" cy="196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7FDF9FD0-8206-4ED4-86B3-88B26B373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56842" y="4403706"/>
            <a:ext cx="399305" cy="32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5CF31A9D-0EF3-4935-AD81-58F2F713400B}"/>
              </a:ext>
            </a:extLst>
          </p:cNvPr>
          <p:cNvSpPr txBox="1"/>
          <p:nvPr/>
        </p:nvSpPr>
        <p:spPr>
          <a:xfrm>
            <a:off x="1704328" y="4371895"/>
            <a:ext cx="1978671" cy="422405"/>
          </a:xfrm>
          <a:prstGeom prst="rect">
            <a:avLst/>
          </a:prstGeom>
          <a:noFill/>
        </p:spPr>
        <p:txBody>
          <a:bodyPr wrap="square" lIns="182880" tIns="72000" rIns="182880" bIns="7200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2000" dirty="0">
                <a:solidFill>
                  <a:schemeClr val="bg1"/>
                </a:solidFill>
              </a:rPr>
              <a:t>@peyoboubou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5A4CFDD4-D334-4BEA-AF8C-05A08DABB708}"/>
              </a:ext>
            </a:extLst>
          </p:cNvPr>
          <p:cNvSpPr txBox="1"/>
          <p:nvPr/>
        </p:nvSpPr>
        <p:spPr>
          <a:xfrm>
            <a:off x="1704328" y="3951313"/>
            <a:ext cx="1978671" cy="422405"/>
          </a:xfrm>
          <a:prstGeom prst="rect">
            <a:avLst/>
          </a:prstGeom>
          <a:noFill/>
        </p:spPr>
        <p:txBody>
          <a:bodyPr wrap="square" lIns="182880" tIns="72000" rIns="182880" bIns="7200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2000" dirty="0">
                <a:solidFill>
                  <a:schemeClr val="bg1"/>
                </a:solidFill>
              </a:rPr>
              <a:t>aka.ms/pierreb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CFF2D13-2379-4359-AC54-592B70BFFC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44"/>
          <a:stretch/>
        </p:blipFill>
        <p:spPr bwMode="auto">
          <a:xfrm>
            <a:off x="1356562" y="3974380"/>
            <a:ext cx="368097" cy="35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50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6815F2-D37F-4B4B-A945-E106D5478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8000" b="1" i="0">
                <a:effectLst/>
                <a:latin typeface="Dimbo" panose="020B0603010101010101" pitchFamily="34" charset="0"/>
              </a:rPr>
              <a:t>Low Code, </a:t>
            </a:r>
            <a:br>
              <a:rPr lang="fr-FR" sz="8000" b="1" i="0">
                <a:effectLst/>
                <a:latin typeface="Dimbo" panose="020B0603010101010101" pitchFamily="34" charset="0"/>
              </a:rPr>
            </a:br>
            <a:r>
              <a:rPr lang="fr-FR" sz="8000" b="1" i="0">
                <a:effectLst/>
                <a:latin typeface="Dimbo" panose="020B0603010101010101" pitchFamily="34" charset="0"/>
              </a:rPr>
              <a:t>Pro Code </a:t>
            </a:r>
            <a:br>
              <a:rPr lang="fr-FR" sz="8000" b="1" i="0">
                <a:effectLst/>
                <a:latin typeface="Dimbo" panose="020B0603010101010101" pitchFamily="34" charset="0"/>
              </a:rPr>
            </a:br>
            <a:r>
              <a:rPr lang="fr-FR" sz="8000" b="1" i="0">
                <a:effectLst/>
                <a:latin typeface="Dimbo" panose="020B0603010101010101" pitchFamily="34" charset="0"/>
              </a:rPr>
              <a:t>ou les deux ?</a:t>
            </a:r>
            <a:endParaRPr lang="fr-FR" sz="8000" dirty="0">
              <a:latin typeface="Dimbo" panose="020B0603010101010101" pitchFamily="34" charset="0"/>
            </a:endParaRPr>
          </a:p>
        </p:txBody>
      </p:sp>
      <p:pic>
        <p:nvPicPr>
          <p:cNvPr id="4" name="Sonneries_gratuites_Mobile_Smartphone_Android__iPhone_Burge">
            <a:hlinkClick r:id="" action="ppaction://media"/>
            <a:extLst>
              <a:ext uri="{FF2B5EF4-FFF2-40B4-BE49-F238E27FC236}">
                <a16:creationId xmlns:a16="http://schemas.microsoft.com/office/drawing/2014/main" id="{4106EA1A-3E6B-425B-B0BA-9E169A7078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36642" y="4930683"/>
            <a:ext cx="487363" cy="48736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5F546FE-CAF9-40DD-A31A-7799D2CBF258}"/>
              </a:ext>
            </a:extLst>
          </p:cNvPr>
          <p:cNvSpPr txBox="1"/>
          <p:nvPr/>
        </p:nvSpPr>
        <p:spPr>
          <a:xfrm>
            <a:off x="2568539" y="4664468"/>
            <a:ext cx="4853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0" i="0" dirty="0">
                <a:effectLst/>
                <a:latin typeface="system-ui"/>
              </a:rPr>
              <a:t>Le marché pour la Power Platform et de ces concurrents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58456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31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D697FF7-8F2B-49E5-88D5-8C127D4D6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AGENDA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246CA5A6-9096-4A6A-B076-77535BB773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Low Code / No Code </a:t>
            </a:r>
            <a:r>
              <a:rPr lang="fr-FR" dirty="0" err="1"/>
              <a:t>Market</a:t>
            </a:r>
            <a:endParaRPr lang="fr-FR" dirty="0"/>
          </a:p>
          <a:p>
            <a:r>
              <a:rPr lang="fr-FR" dirty="0"/>
              <a:t>On va comparer quoi</a:t>
            </a:r>
          </a:p>
          <a:p>
            <a:r>
              <a:rPr lang="fr-FR" dirty="0"/>
              <a:t>On compare</a:t>
            </a:r>
          </a:p>
          <a:p>
            <a:r>
              <a:rPr lang="fr-FR" dirty="0"/>
              <a:t>The End</a:t>
            </a:r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7894302A-DB23-4F1E-A35A-4207AEE51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2485111" y="2601920"/>
            <a:ext cx="254935" cy="295959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22E7125A-B8C9-42B6-B586-2D608B485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2485111" y="3115428"/>
            <a:ext cx="254935" cy="295959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9895635F-8F4D-4AF1-A530-72BFE7EE7E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2481301" y="3671275"/>
            <a:ext cx="254935" cy="295959"/>
          </a:xfrm>
          <a:prstGeom prst="rect">
            <a:avLst/>
          </a:prstGeom>
        </p:spPr>
      </p:pic>
      <p:pic>
        <p:nvPicPr>
          <p:cNvPr id="15" name="Graphique 14">
            <a:extLst>
              <a:ext uri="{FF2B5EF4-FFF2-40B4-BE49-F238E27FC236}">
                <a16:creationId xmlns:a16="http://schemas.microsoft.com/office/drawing/2014/main" id="{8F366DC1-B407-4DE4-B812-3D5F182D0B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V="1">
            <a:off x="2485926" y="4244409"/>
            <a:ext cx="254935" cy="29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73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3EF8D63-D5C7-4771-AF07-3F69360AF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marché du Low Code ?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4A557F5-98ED-4117-8013-A1FA17910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6641604" y="1150490"/>
            <a:ext cx="4903191" cy="525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BB29FF9-9FFB-402E-A1FB-C3129538D434}"/>
              </a:ext>
            </a:extLst>
          </p:cNvPr>
          <p:cNvSpPr/>
          <p:nvPr/>
        </p:nvSpPr>
        <p:spPr bwMode="auto">
          <a:xfrm>
            <a:off x="6270625" y="1035094"/>
            <a:ext cx="5645150" cy="54864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30057A3-29B0-4554-8BA0-140E15575CD8}"/>
              </a:ext>
            </a:extLst>
          </p:cNvPr>
          <p:cNvSpPr/>
          <p:nvPr/>
        </p:nvSpPr>
        <p:spPr bwMode="auto">
          <a:xfrm>
            <a:off x="9934001" y="2195519"/>
            <a:ext cx="615466" cy="234414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51F3DFB0-3654-44C5-9112-72CE642F504D}"/>
              </a:ext>
            </a:extLst>
          </p:cNvPr>
          <p:cNvGrpSpPr/>
          <p:nvPr/>
        </p:nvGrpSpPr>
        <p:grpSpPr>
          <a:xfrm>
            <a:off x="450850" y="1035094"/>
            <a:ext cx="5645150" cy="5486400"/>
            <a:chOff x="450850" y="1035094"/>
            <a:chExt cx="5645150" cy="54864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342081D-2519-4565-AF67-99354DB96243}"/>
                </a:ext>
              </a:extLst>
            </p:cNvPr>
            <p:cNvSpPr/>
            <p:nvPr/>
          </p:nvSpPr>
          <p:spPr bwMode="auto">
            <a:xfrm>
              <a:off x="450850" y="1035094"/>
              <a:ext cx="5645150" cy="5486400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fr-FR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D868D353-E879-473D-BAE9-FF3377414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135" y="1150490"/>
              <a:ext cx="4642580" cy="5255608"/>
            </a:xfrm>
            <a:prstGeom prst="rect">
              <a:avLst/>
            </a:prstGeom>
          </p:spPr>
        </p:pic>
      </p:grpSp>
      <p:sp>
        <p:nvSpPr>
          <p:cNvPr id="12" name="Oval 6">
            <a:extLst>
              <a:ext uri="{FF2B5EF4-FFF2-40B4-BE49-F238E27FC236}">
                <a16:creationId xmlns:a16="http://schemas.microsoft.com/office/drawing/2014/main" id="{410B4300-6104-4AD9-BD60-820F9977B0D6}"/>
              </a:ext>
            </a:extLst>
          </p:cNvPr>
          <p:cNvSpPr/>
          <p:nvPr/>
        </p:nvSpPr>
        <p:spPr bwMode="auto">
          <a:xfrm>
            <a:off x="4352075" y="2770165"/>
            <a:ext cx="740535" cy="306679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0918533-8398-4B4D-9F58-17CFD487DE4B}"/>
              </a:ext>
            </a:extLst>
          </p:cNvPr>
          <p:cNvSpPr txBox="1"/>
          <p:nvPr/>
        </p:nvSpPr>
        <p:spPr>
          <a:xfrm>
            <a:off x="1242670" y="6073679"/>
            <a:ext cx="4439357" cy="44781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https://reprints2.forrester.com/#/assets/2/108/RES161668/report</a:t>
            </a:r>
            <a:r>
              <a:rPr lang="fr-FR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931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34CBF9-DE55-405F-B423-C1442B789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Mais la communauté utilise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63B9603E-79EA-4AA7-AF51-45D2C2775D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3165" y="1044851"/>
            <a:ext cx="8105670" cy="5326584"/>
          </a:xfr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21E4554-F224-45D2-BC6F-F93BF452F52D}"/>
              </a:ext>
            </a:extLst>
          </p:cNvPr>
          <p:cNvSpPr txBox="1"/>
          <p:nvPr/>
        </p:nvSpPr>
        <p:spPr>
          <a:xfrm>
            <a:off x="0" y="63714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https://tiermaker.com/list/technology/no-code-tools---2021-791321/1759613</a:t>
            </a:r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539238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PPF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A7AE8069B47849ADE07D63F1996130" ma:contentTypeVersion="8" ma:contentTypeDescription="Create a new document." ma:contentTypeScope="" ma:versionID="7413d30074f566c326d01891e0143c24">
  <xsd:schema xmlns:xsd="http://www.w3.org/2001/XMLSchema" xmlns:xs="http://www.w3.org/2001/XMLSchema" xmlns:p="http://schemas.microsoft.com/office/2006/metadata/properties" xmlns:ns2="95fea519-371a-4a57-b389-9fd8a5646f8b" targetNamespace="http://schemas.microsoft.com/office/2006/metadata/properties" ma:root="true" ma:fieldsID="8eb3881489833f06fe9114120e327d22" ns2:_="">
    <xsd:import namespace="95fea519-371a-4a57-b389-9fd8a5646f8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fea519-371a-4a57-b389-9fd8a5646f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182C0AE-134F-4BC4-AE83-8B939FDBFAA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511C3F3-70D4-4ED7-B63C-58B974B56D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5fea519-371a-4a57-b389-9fd8a5646f8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6DF3A8-CB4C-4D5C-8BEF-E55131E6AC2A}">
  <ds:schemaRefs>
    <ds:schemaRef ds:uri="http://schemas.microsoft.com/office/2006/metadata/properties"/>
    <ds:schemaRef ds:uri="http://schemas.microsoft.com/office/infopath/2007/PartnerControls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628</TotalTime>
  <Words>1182</Words>
  <Application>Microsoft Office PowerPoint</Application>
  <PresentationFormat>Grand écran</PresentationFormat>
  <Paragraphs>191</Paragraphs>
  <Slides>22</Slides>
  <Notes>2</Notes>
  <HiddenSlides>0</HiddenSlides>
  <MMClips>1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34" baseType="lpstr">
      <vt:lpstr>arial</vt:lpstr>
      <vt:lpstr>arial</vt:lpstr>
      <vt:lpstr>Calibri</vt:lpstr>
      <vt:lpstr>Calibri Light</vt:lpstr>
      <vt:lpstr>Dimbo</vt:lpstr>
      <vt:lpstr>Segoe Pro</vt:lpstr>
      <vt:lpstr>Segoe Pro Semibold</vt:lpstr>
      <vt:lpstr>Segoe UI</vt:lpstr>
      <vt:lpstr>Segoe UI Light</vt:lpstr>
      <vt:lpstr>system-ui</vt:lpstr>
      <vt:lpstr>Wingdings</vt:lpstr>
      <vt:lpstr>Thème PPFS</vt:lpstr>
      <vt:lpstr>Présentation PowerPoint</vt:lpstr>
      <vt:lpstr>Merci à nos sponsors</vt:lpstr>
      <vt:lpstr>Suivez-nous !</vt:lpstr>
      <vt:lpstr>The journey of a beginning  citizen developer!</vt:lpstr>
      <vt:lpstr>Présentation PowerPoint</vt:lpstr>
      <vt:lpstr>Low Code,  Pro Code  ou les deux ?</vt:lpstr>
      <vt:lpstr>AGENDA</vt:lpstr>
      <vt:lpstr>Le marché du Low Code ?</vt:lpstr>
      <vt:lpstr>Mais la communauté utilise</vt:lpstr>
      <vt:lpstr>Méthodologie de comparaison</vt:lpstr>
      <vt:lpstr>Le use case : Log Assit</vt:lpstr>
      <vt:lpstr>Rappel, la solution chez Microsoft</vt:lpstr>
      <vt:lpstr>Le plus de la plateforme que l’on oublie</vt:lpstr>
      <vt:lpstr>Log Assist chez Amazon </vt:lpstr>
      <vt:lpstr>Log Assist chez Amazon avec du Dev et du Low Code</vt:lpstr>
      <vt:lpstr>Log Assist chez Google </vt:lpstr>
      <vt:lpstr>Log Assist chez Mendix</vt:lpstr>
      <vt:lpstr>Log Assist chez Outsystems </vt:lpstr>
      <vt:lpstr>Log Assist chez Salesforce </vt:lpstr>
      <vt:lpstr>Log Assist chez les Low Code </vt:lpstr>
      <vt:lpstr>Pourquoi Power Platform c’est mieux </vt:lpstr>
      <vt:lpstr>Merci pour votre attention.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Nicolas FORSZPANIAK</dc:creator>
  <cp:lastModifiedBy>Pierre Bourdial</cp:lastModifiedBy>
  <cp:revision>63</cp:revision>
  <dcterms:created xsi:type="dcterms:W3CDTF">2020-09-11T08:37:45Z</dcterms:created>
  <dcterms:modified xsi:type="dcterms:W3CDTF">2021-11-18T15:12:29Z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0x010100D2A7AE8069B47849ADE07D63F1996130</vt:lpwstr>
  </property>
</Properties>
</file>